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7D5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9567" y="0"/>
            <a:ext cx="5048432" cy="10286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24777" y="795851"/>
            <a:ext cx="1763221" cy="4667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200" b="1" i="0">
                <a:solidFill>
                  <a:srgbClr val="382E2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382E2E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200" b="1" i="0">
                <a:solidFill>
                  <a:srgbClr val="382E2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976986" y="3462822"/>
            <a:ext cx="4617084" cy="558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382E2E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200" b="1" i="0">
                <a:solidFill>
                  <a:srgbClr val="382E2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7D5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3751" y="2634662"/>
            <a:ext cx="11180497" cy="3607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200" b="1" i="0">
                <a:solidFill>
                  <a:srgbClr val="382E2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27951" y="2567619"/>
            <a:ext cx="7411084" cy="702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382E2E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41.png"/><Relationship Id="rId4" Type="http://schemas.openxmlformats.org/officeDocument/2006/relationships/image" Target="../media/image2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44.jpg"/><Relationship Id="rId4" Type="http://schemas.openxmlformats.org/officeDocument/2006/relationships/image" Target="../media/image2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45.jpg"/><Relationship Id="rId4" Type="http://schemas.openxmlformats.org/officeDocument/2006/relationships/image" Target="../media/image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jp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986776" y="0"/>
            <a:ext cx="12301220" cy="10287000"/>
            <a:chOff x="5986776" y="0"/>
            <a:chExt cx="1230122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6776" y="346165"/>
              <a:ext cx="12301223" cy="9940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0592" y="0"/>
              <a:ext cx="8247406" cy="1028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867106" y="1736597"/>
              <a:ext cx="7421245" cy="5247640"/>
            </a:xfrm>
            <a:custGeom>
              <a:avLst/>
              <a:gdLst/>
              <a:ahLst/>
              <a:cxnLst/>
              <a:rect l="l" t="t" r="r" b="b"/>
              <a:pathLst>
                <a:path w="7421244" h="5247640">
                  <a:moveTo>
                    <a:pt x="7420893" y="5247447"/>
                  </a:moveTo>
                  <a:lnTo>
                    <a:pt x="0" y="5247447"/>
                  </a:lnTo>
                  <a:lnTo>
                    <a:pt x="0" y="395699"/>
                  </a:lnTo>
                  <a:lnTo>
                    <a:pt x="2662" y="349555"/>
                  </a:lnTo>
                  <a:lnTo>
                    <a:pt x="10451" y="304974"/>
                  </a:lnTo>
                  <a:lnTo>
                    <a:pt x="23070" y="262253"/>
                  </a:lnTo>
                  <a:lnTo>
                    <a:pt x="40222" y="221688"/>
                  </a:lnTo>
                  <a:lnTo>
                    <a:pt x="61610" y="183577"/>
                  </a:lnTo>
                  <a:lnTo>
                    <a:pt x="86936" y="148216"/>
                  </a:lnTo>
                  <a:lnTo>
                    <a:pt x="115904" y="115904"/>
                  </a:lnTo>
                  <a:lnTo>
                    <a:pt x="148217" y="86936"/>
                  </a:lnTo>
                  <a:lnTo>
                    <a:pt x="183578" y="61609"/>
                  </a:lnTo>
                  <a:lnTo>
                    <a:pt x="221689" y="40222"/>
                  </a:lnTo>
                  <a:lnTo>
                    <a:pt x="262253" y="23070"/>
                  </a:lnTo>
                  <a:lnTo>
                    <a:pt x="304975" y="10451"/>
                  </a:lnTo>
                  <a:lnTo>
                    <a:pt x="349556" y="2661"/>
                  </a:lnTo>
                  <a:lnTo>
                    <a:pt x="395691" y="0"/>
                  </a:lnTo>
                  <a:lnTo>
                    <a:pt x="7420893" y="0"/>
                  </a:lnTo>
                  <a:lnTo>
                    <a:pt x="7420893" y="410463"/>
                  </a:lnTo>
                  <a:lnTo>
                    <a:pt x="366170" y="410463"/>
                  </a:lnTo>
                  <a:lnTo>
                    <a:pt x="366170" y="4869466"/>
                  </a:lnTo>
                  <a:lnTo>
                    <a:pt x="7420893" y="4869466"/>
                  </a:lnTo>
                  <a:lnTo>
                    <a:pt x="7420893" y="5247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867106" y="6985521"/>
              <a:ext cx="7421245" cy="809625"/>
            </a:xfrm>
            <a:custGeom>
              <a:avLst/>
              <a:gdLst/>
              <a:ahLst/>
              <a:cxnLst/>
              <a:rect l="l" t="t" r="r" b="b"/>
              <a:pathLst>
                <a:path w="7421244" h="809625">
                  <a:moveTo>
                    <a:pt x="7420893" y="809117"/>
                  </a:moveTo>
                  <a:lnTo>
                    <a:pt x="395699" y="809117"/>
                  </a:lnTo>
                  <a:lnTo>
                    <a:pt x="349556" y="806455"/>
                  </a:lnTo>
                  <a:lnTo>
                    <a:pt x="304975" y="798665"/>
                  </a:lnTo>
                  <a:lnTo>
                    <a:pt x="262253" y="786046"/>
                  </a:lnTo>
                  <a:lnTo>
                    <a:pt x="221689" y="768895"/>
                  </a:lnTo>
                  <a:lnTo>
                    <a:pt x="183578" y="747507"/>
                  </a:lnTo>
                  <a:lnTo>
                    <a:pt x="148217" y="722181"/>
                  </a:lnTo>
                  <a:lnTo>
                    <a:pt x="115904" y="693213"/>
                  </a:lnTo>
                  <a:lnTo>
                    <a:pt x="86936" y="660900"/>
                  </a:lnTo>
                  <a:lnTo>
                    <a:pt x="61610" y="625540"/>
                  </a:lnTo>
                  <a:lnTo>
                    <a:pt x="40222" y="587429"/>
                  </a:lnTo>
                  <a:lnTo>
                    <a:pt x="23070" y="546864"/>
                  </a:lnTo>
                  <a:lnTo>
                    <a:pt x="10451" y="504143"/>
                  </a:lnTo>
                  <a:lnTo>
                    <a:pt x="2662" y="459562"/>
                  </a:lnTo>
                  <a:lnTo>
                    <a:pt x="0" y="413418"/>
                  </a:lnTo>
                  <a:lnTo>
                    <a:pt x="0" y="0"/>
                  </a:lnTo>
                  <a:lnTo>
                    <a:pt x="7420893" y="0"/>
                  </a:lnTo>
                  <a:lnTo>
                    <a:pt x="7420893" y="809117"/>
                  </a:lnTo>
                  <a:close/>
                </a:path>
              </a:pathLst>
            </a:custGeom>
            <a:solidFill>
              <a:srgbClr val="F2F4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697770" y="7794638"/>
              <a:ext cx="3017520" cy="912494"/>
            </a:xfrm>
            <a:custGeom>
              <a:avLst/>
              <a:gdLst/>
              <a:ahLst/>
              <a:cxnLst/>
              <a:rect l="l" t="t" r="r" b="b"/>
              <a:pathLst>
                <a:path w="3017519" h="912495">
                  <a:moveTo>
                    <a:pt x="3007315" y="912471"/>
                  </a:moveTo>
                  <a:lnTo>
                    <a:pt x="10169" y="912471"/>
                  </a:lnTo>
                  <a:lnTo>
                    <a:pt x="5259" y="910810"/>
                  </a:lnTo>
                  <a:lnTo>
                    <a:pt x="138" y="903243"/>
                  </a:lnTo>
                  <a:lnTo>
                    <a:pt x="0" y="894015"/>
                  </a:lnTo>
                  <a:lnTo>
                    <a:pt x="5675" y="885894"/>
                  </a:lnTo>
                  <a:lnTo>
                    <a:pt x="52587" y="867294"/>
                  </a:lnTo>
                  <a:lnTo>
                    <a:pt x="116624" y="858050"/>
                  </a:lnTo>
                  <a:lnTo>
                    <a:pt x="152886" y="854396"/>
                  </a:lnTo>
                  <a:lnTo>
                    <a:pt x="190815" y="850033"/>
                  </a:lnTo>
                  <a:lnTo>
                    <a:pt x="229538" y="843946"/>
                  </a:lnTo>
                  <a:lnTo>
                    <a:pt x="268186" y="835119"/>
                  </a:lnTo>
                  <a:lnTo>
                    <a:pt x="305886" y="822535"/>
                  </a:lnTo>
                  <a:lnTo>
                    <a:pt x="341768" y="805179"/>
                  </a:lnTo>
                  <a:lnTo>
                    <a:pt x="374958" y="782036"/>
                  </a:lnTo>
                  <a:lnTo>
                    <a:pt x="404587" y="752089"/>
                  </a:lnTo>
                  <a:lnTo>
                    <a:pt x="429782" y="714322"/>
                  </a:lnTo>
                  <a:lnTo>
                    <a:pt x="449673" y="667720"/>
                  </a:lnTo>
                  <a:lnTo>
                    <a:pt x="463387" y="611267"/>
                  </a:lnTo>
                  <a:lnTo>
                    <a:pt x="484842" y="439763"/>
                  </a:lnTo>
                  <a:lnTo>
                    <a:pt x="503252" y="238084"/>
                  </a:lnTo>
                  <a:lnTo>
                    <a:pt x="516125" y="70179"/>
                  </a:lnTo>
                  <a:lnTo>
                    <a:pt x="520970" y="0"/>
                  </a:lnTo>
                  <a:lnTo>
                    <a:pt x="2496515" y="0"/>
                  </a:lnTo>
                  <a:lnTo>
                    <a:pt x="2501359" y="70179"/>
                  </a:lnTo>
                  <a:lnTo>
                    <a:pt x="2514233" y="238084"/>
                  </a:lnTo>
                  <a:lnTo>
                    <a:pt x="2532643" y="439763"/>
                  </a:lnTo>
                  <a:lnTo>
                    <a:pt x="2554098" y="611267"/>
                  </a:lnTo>
                  <a:lnTo>
                    <a:pt x="2567812" y="667720"/>
                  </a:lnTo>
                  <a:lnTo>
                    <a:pt x="2587702" y="714322"/>
                  </a:lnTo>
                  <a:lnTo>
                    <a:pt x="2612898" y="752089"/>
                  </a:lnTo>
                  <a:lnTo>
                    <a:pt x="2642526" y="782036"/>
                  </a:lnTo>
                  <a:lnTo>
                    <a:pt x="2675717" y="805179"/>
                  </a:lnTo>
                  <a:lnTo>
                    <a:pt x="2711598" y="822535"/>
                  </a:lnTo>
                  <a:lnTo>
                    <a:pt x="2749298" y="835119"/>
                  </a:lnTo>
                  <a:lnTo>
                    <a:pt x="2787946" y="843946"/>
                  </a:lnTo>
                  <a:lnTo>
                    <a:pt x="2826670" y="850033"/>
                  </a:lnTo>
                  <a:lnTo>
                    <a:pt x="2864598" y="854396"/>
                  </a:lnTo>
                  <a:lnTo>
                    <a:pt x="2900860" y="858050"/>
                  </a:lnTo>
                  <a:lnTo>
                    <a:pt x="2934583" y="862011"/>
                  </a:lnTo>
                  <a:lnTo>
                    <a:pt x="2964897" y="867294"/>
                  </a:lnTo>
                  <a:lnTo>
                    <a:pt x="2990930" y="874917"/>
                  </a:lnTo>
                  <a:lnTo>
                    <a:pt x="3011810" y="885894"/>
                  </a:lnTo>
                  <a:lnTo>
                    <a:pt x="3017485" y="894015"/>
                  </a:lnTo>
                  <a:lnTo>
                    <a:pt x="3017347" y="903243"/>
                  </a:lnTo>
                  <a:lnTo>
                    <a:pt x="3012225" y="910810"/>
                  </a:lnTo>
                  <a:lnTo>
                    <a:pt x="3007315" y="912471"/>
                  </a:lnTo>
                  <a:close/>
                </a:path>
              </a:pathLst>
            </a:custGeom>
            <a:solidFill>
              <a:srgbClr val="382E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3276" y="2147062"/>
              <a:ext cx="7054722" cy="44590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853648" y="102870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853380" y="1706762"/>
                  </a:moveTo>
                  <a:lnTo>
                    <a:pt x="804955" y="1705412"/>
                  </a:lnTo>
                  <a:lnTo>
                    <a:pt x="757237" y="1701407"/>
                  </a:lnTo>
                  <a:lnTo>
                    <a:pt x="710301" y="1694820"/>
                  </a:lnTo>
                  <a:lnTo>
                    <a:pt x="664217" y="1685724"/>
                  </a:lnTo>
                  <a:lnTo>
                    <a:pt x="619059" y="1674190"/>
                  </a:lnTo>
                  <a:lnTo>
                    <a:pt x="574897" y="1660291"/>
                  </a:lnTo>
                  <a:lnTo>
                    <a:pt x="531804" y="1644098"/>
                  </a:lnTo>
                  <a:lnTo>
                    <a:pt x="489851" y="1625683"/>
                  </a:lnTo>
                  <a:lnTo>
                    <a:pt x="449112" y="1605119"/>
                  </a:lnTo>
                  <a:lnTo>
                    <a:pt x="409658" y="1582477"/>
                  </a:lnTo>
                  <a:lnTo>
                    <a:pt x="371561" y="1557830"/>
                  </a:lnTo>
                  <a:lnTo>
                    <a:pt x="334893" y="1531250"/>
                  </a:lnTo>
                  <a:lnTo>
                    <a:pt x="299726" y="1502808"/>
                  </a:lnTo>
                  <a:lnTo>
                    <a:pt x="266133" y="1472577"/>
                  </a:lnTo>
                  <a:lnTo>
                    <a:pt x="234184" y="1440628"/>
                  </a:lnTo>
                  <a:lnTo>
                    <a:pt x="203953" y="1407035"/>
                  </a:lnTo>
                  <a:lnTo>
                    <a:pt x="175511" y="1371868"/>
                  </a:lnTo>
                  <a:lnTo>
                    <a:pt x="148931" y="1335200"/>
                  </a:lnTo>
                  <a:lnTo>
                    <a:pt x="124284" y="1297103"/>
                  </a:lnTo>
                  <a:lnTo>
                    <a:pt x="101642" y="1257649"/>
                  </a:lnTo>
                  <a:lnTo>
                    <a:pt x="81078" y="1216910"/>
                  </a:lnTo>
                  <a:lnTo>
                    <a:pt x="62663" y="1174958"/>
                  </a:lnTo>
                  <a:lnTo>
                    <a:pt x="46470" y="1131865"/>
                  </a:lnTo>
                  <a:lnTo>
                    <a:pt x="32571" y="1087703"/>
                  </a:lnTo>
                  <a:lnTo>
                    <a:pt x="21037" y="1042544"/>
                  </a:lnTo>
                  <a:lnTo>
                    <a:pt x="11941" y="996460"/>
                  </a:lnTo>
                  <a:lnTo>
                    <a:pt x="5354" y="949524"/>
                  </a:lnTo>
                  <a:lnTo>
                    <a:pt x="1349" y="901807"/>
                  </a:lnTo>
                  <a:lnTo>
                    <a:pt x="0" y="853415"/>
                  </a:lnTo>
                  <a:lnTo>
                    <a:pt x="1349" y="804955"/>
                  </a:lnTo>
                  <a:lnTo>
                    <a:pt x="5354" y="757238"/>
                  </a:lnTo>
                  <a:lnTo>
                    <a:pt x="11941" y="710301"/>
                  </a:lnTo>
                  <a:lnTo>
                    <a:pt x="21037" y="664218"/>
                  </a:lnTo>
                  <a:lnTo>
                    <a:pt x="32571" y="619059"/>
                  </a:lnTo>
                  <a:lnTo>
                    <a:pt x="46470" y="574897"/>
                  </a:lnTo>
                  <a:lnTo>
                    <a:pt x="62663" y="531804"/>
                  </a:lnTo>
                  <a:lnTo>
                    <a:pt x="81078" y="489852"/>
                  </a:lnTo>
                  <a:lnTo>
                    <a:pt x="101642" y="449113"/>
                  </a:lnTo>
                  <a:lnTo>
                    <a:pt x="124284" y="409659"/>
                  </a:lnTo>
                  <a:lnTo>
                    <a:pt x="148931" y="371562"/>
                  </a:lnTo>
                  <a:lnTo>
                    <a:pt x="175511" y="334894"/>
                  </a:lnTo>
                  <a:lnTo>
                    <a:pt x="203953" y="299727"/>
                  </a:lnTo>
                  <a:lnTo>
                    <a:pt x="234184" y="266133"/>
                  </a:lnTo>
                  <a:lnTo>
                    <a:pt x="266133" y="234185"/>
                  </a:lnTo>
                  <a:lnTo>
                    <a:pt x="299726" y="203954"/>
                  </a:lnTo>
                  <a:lnTo>
                    <a:pt x="334893" y="175512"/>
                  </a:lnTo>
                  <a:lnTo>
                    <a:pt x="371561" y="148932"/>
                  </a:lnTo>
                  <a:lnTo>
                    <a:pt x="409658" y="124284"/>
                  </a:lnTo>
                  <a:lnTo>
                    <a:pt x="449112" y="101643"/>
                  </a:lnTo>
                  <a:lnTo>
                    <a:pt x="489851" y="81079"/>
                  </a:lnTo>
                  <a:lnTo>
                    <a:pt x="531804" y="62664"/>
                  </a:lnTo>
                  <a:lnTo>
                    <a:pt x="574897" y="46471"/>
                  </a:lnTo>
                  <a:lnTo>
                    <a:pt x="619059" y="32571"/>
                  </a:lnTo>
                  <a:lnTo>
                    <a:pt x="664217" y="21038"/>
                  </a:lnTo>
                  <a:lnTo>
                    <a:pt x="710301" y="11941"/>
                  </a:lnTo>
                  <a:lnTo>
                    <a:pt x="757237" y="5355"/>
                  </a:lnTo>
                  <a:lnTo>
                    <a:pt x="804955" y="1350"/>
                  </a:lnTo>
                  <a:lnTo>
                    <a:pt x="853371" y="0"/>
                  </a:lnTo>
                  <a:lnTo>
                    <a:pt x="901806" y="1350"/>
                  </a:lnTo>
                  <a:lnTo>
                    <a:pt x="949523" y="5355"/>
                  </a:lnTo>
                  <a:lnTo>
                    <a:pt x="996460" y="11941"/>
                  </a:lnTo>
                  <a:lnTo>
                    <a:pt x="1042543" y="21038"/>
                  </a:lnTo>
                  <a:lnTo>
                    <a:pt x="1087702" y="32571"/>
                  </a:lnTo>
                  <a:lnTo>
                    <a:pt x="1131864" y="46471"/>
                  </a:lnTo>
                  <a:lnTo>
                    <a:pt x="1174957" y="62664"/>
                  </a:lnTo>
                  <a:lnTo>
                    <a:pt x="1216909" y="81079"/>
                  </a:lnTo>
                  <a:lnTo>
                    <a:pt x="1257648" y="101643"/>
                  </a:lnTo>
                  <a:lnTo>
                    <a:pt x="1297102" y="124284"/>
                  </a:lnTo>
                  <a:lnTo>
                    <a:pt x="1335200" y="148932"/>
                  </a:lnTo>
                  <a:lnTo>
                    <a:pt x="1371868" y="175512"/>
                  </a:lnTo>
                  <a:lnTo>
                    <a:pt x="1407034" y="203954"/>
                  </a:lnTo>
                  <a:lnTo>
                    <a:pt x="1440628" y="234185"/>
                  </a:lnTo>
                  <a:lnTo>
                    <a:pt x="1472576" y="266133"/>
                  </a:lnTo>
                  <a:lnTo>
                    <a:pt x="1502808" y="299727"/>
                  </a:lnTo>
                  <a:lnTo>
                    <a:pt x="1531249" y="334894"/>
                  </a:lnTo>
                  <a:lnTo>
                    <a:pt x="1557830" y="371562"/>
                  </a:lnTo>
                  <a:lnTo>
                    <a:pt x="1582477" y="409659"/>
                  </a:lnTo>
                  <a:lnTo>
                    <a:pt x="1605119" y="449113"/>
                  </a:lnTo>
                  <a:lnTo>
                    <a:pt x="1625683" y="489852"/>
                  </a:lnTo>
                  <a:lnTo>
                    <a:pt x="1644098" y="531804"/>
                  </a:lnTo>
                  <a:lnTo>
                    <a:pt x="1660291" y="574897"/>
                  </a:lnTo>
                  <a:lnTo>
                    <a:pt x="1674190" y="619059"/>
                  </a:lnTo>
                  <a:lnTo>
                    <a:pt x="1685724" y="664218"/>
                  </a:lnTo>
                  <a:lnTo>
                    <a:pt x="1694820" y="710301"/>
                  </a:lnTo>
                  <a:lnTo>
                    <a:pt x="1701407" y="757238"/>
                  </a:lnTo>
                  <a:lnTo>
                    <a:pt x="1705412" y="804955"/>
                  </a:lnTo>
                  <a:lnTo>
                    <a:pt x="1706762" y="853347"/>
                  </a:lnTo>
                  <a:lnTo>
                    <a:pt x="1705412" y="901807"/>
                  </a:lnTo>
                  <a:lnTo>
                    <a:pt x="1701407" y="949524"/>
                  </a:lnTo>
                  <a:lnTo>
                    <a:pt x="1694820" y="996460"/>
                  </a:lnTo>
                  <a:lnTo>
                    <a:pt x="1685724" y="1042544"/>
                  </a:lnTo>
                  <a:lnTo>
                    <a:pt x="1674190" y="1087703"/>
                  </a:lnTo>
                  <a:lnTo>
                    <a:pt x="1660291" y="1131865"/>
                  </a:lnTo>
                  <a:lnTo>
                    <a:pt x="1644098" y="1174958"/>
                  </a:lnTo>
                  <a:lnTo>
                    <a:pt x="1625683" y="1216910"/>
                  </a:lnTo>
                  <a:lnTo>
                    <a:pt x="1605119" y="1257649"/>
                  </a:lnTo>
                  <a:lnTo>
                    <a:pt x="1582477" y="1297103"/>
                  </a:lnTo>
                  <a:lnTo>
                    <a:pt x="1557830" y="1335200"/>
                  </a:lnTo>
                  <a:lnTo>
                    <a:pt x="1531249" y="1371868"/>
                  </a:lnTo>
                  <a:lnTo>
                    <a:pt x="1502808" y="1407035"/>
                  </a:lnTo>
                  <a:lnTo>
                    <a:pt x="1472576" y="1440628"/>
                  </a:lnTo>
                  <a:lnTo>
                    <a:pt x="1440628" y="1472577"/>
                  </a:lnTo>
                  <a:lnTo>
                    <a:pt x="1407034" y="1502808"/>
                  </a:lnTo>
                  <a:lnTo>
                    <a:pt x="1371868" y="1531250"/>
                  </a:lnTo>
                  <a:lnTo>
                    <a:pt x="1335200" y="1557830"/>
                  </a:lnTo>
                  <a:lnTo>
                    <a:pt x="1297102" y="1582477"/>
                  </a:lnTo>
                  <a:lnTo>
                    <a:pt x="1257648" y="1605119"/>
                  </a:lnTo>
                  <a:lnTo>
                    <a:pt x="1216909" y="1625683"/>
                  </a:lnTo>
                  <a:lnTo>
                    <a:pt x="1174957" y="1644098"/>
                  </a:lnTo>
                  <a:lnTo>
                    <a:pt x="1131864" y="1660291"/>
                  </a:lnTo>
                  <a:lnTo>
                    <a:pt x="1087702" y="1674190"/>
                  </a:lnTo>
                  <a:lnTo>
                    <a:pt x="1042543" y="1685724"/>
                  </a:lnTo>
                  <a:lnTo>
                    <a:pt x="996460" y="1694820"/>
                  </a:lnTo>
                  <a:lnTo>
                    <a:pt x="949523" y="1701407"/>
                  </a:lnTo>
                  <a:lnTo>
                    <a:pt x="901806" y="1705412"/>
                  </a:lnTo>
                  <a:lnTo>
                    <a:pt x="853380" y="1706762"/>
                  </a:lnTo>
                  <a:close/>
                </a:path>
              </a:pathLst>
            </a:custGeom>
            <a:solidFill>
              <a:srgbClr val="11B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074150" y="1249202"/>
              <a:ext cx="1266190" cy="1266190"/>
            </a:xfrm>
            <a:custGeom>
              <a:avLst/>
              <a:gdLst/>
              <a:ahLst/>
              <a:cxnLst/>
              <a:rect l="l" t="t" r="r" b="b"/>
              <a:pathLst>
                <a:path w="1266190" h="1266189">
                  <a:moveTo>
                    <a:pt x="632817" y="1265634"/>
                  </a:moveTo>
                  <a:lnTo>
                    <a:pt x="585658" y="1263895"/>
                  </a:lnTo>
                  <a:lnTo>
                    <a:pt x="539429" y="1258760"/>
                  </a:lnTo>
                  <a:lnTo>
                    <a:pt x="494253" y="1250353"/>
                  </a:lnTo>
                  <a:lnTo>
                    <a:pt x="450254" y="1238796"/>
                  </a:lnTo>
                  <a:lnTo>
                    <a:pt x="407554" y="1224213"/>
                  </a:lnTo>
                  <a:lnTo>
                    <a:pt x="366278" y="1206728"/>
                  </a:lnTo>
                  <a:lnTo>
                    <a:pt x="326547" y="1186463"/>
                  </a:lnTo>
                  <a:lnTo>
                    <a:pt x="288487" y="1163543"/>
                  </a:lnTo>
                  <a:lnTo>
                    <a:pt x="252219" y="1138089"/>
                  </a:lnTo>
                  <a:lnTo>
                    <a:pt x="217853" y="1110213"/>
                  </a:lnTo>
                  <a:lnTo>
                    <a:pt x="185556" y="1080078"/>
                  </a:lnTo>
                  <a:lnTo>
                    <a:pt x="155407" y="1047766"/>
                  </a:lnTo>
                  <a:lnTo>
                    <a:pt x="127544" y="1013414"/>
                  </a:lnTo>
                  <a:lnTo>
                    <a:pt x="102091" y="977147"/>
                  </a:lnTo>
                  <a:lnTo>
                    <a:pt x="79170" y="939086"/>
                  </a:lnTo>
                  <a:lnTo>
                    <a:pt x="58905" y="899356"/>
                  </a:lnTo>
                  <a:lnTo>
                    <a:pt x="41420" y="858079"/>
                  </a:lnTo>
                  <a:lnTo>
                    <a:pt x="26837" y="815380"/>
                  </a:lnTo>
                  <a:lnTo>
                    <a:pt x="15281" y="771380"/>
                  </a:lnTo>
                  <a:lnTo>
                    <a:pt x="6873" y="726204"/>
                  </a:lnTo>
                  <a:lnTo>
                    <a:pt x="1739" y="679976"/>
                  </a:lnTo>
                  <a:lnTo>
                    <a:pt x="0" y="632817"/>
                  </a:lnTo>
                  <a:lnTo>
                    <a:pt x="1739" y="585658"/>
                  </a:lnTo>
                  <a:lnTo>
                    <a:pt x="6873" y="539429"/>
                  </a:lnTo>
                  <a:lnTo>
                    <a:pt x="15281" y="494253"/>
                  </a:lnTo>
                  <a:lnTo>
                    <a:pt x="26837" y="450254"/>
                  </a:lnTo>
                  <a:lnTo>
                    <a:pt x="41420" y="407554"/>
                  </a:lnTo>
                  <a:lnTo>
                    <a:pt x="58905" y="366278"/>
                  </a:lnTo>
                  <a:lnTo>
                    <a:pt x="79170" y="326547"/>
                  </a:lnTo>
                  <a:lnTo>
                    <a:pt x="102091" y="288487"/>
                  </a:lnTo>
                  <a:lnTo>
                    <a:pt x="127544" y="252219"/>
                  </a:lnTo>
                  <a:lnTo>
                    <a:pt x="155407" y="217868"/>
                  </a:lnTo>
                  <a:lnTo>
                    <a:pt x="185556" y="185556"/>
                  </a:lnTo>
                  <a:lnTo>
                    <a:pt x="217868" y="155407"/>
                  </a:lnTo>
                  <a:lnTo>
                    <a:pt x="252219" y="127544"/>
                  </a:lnTo>
                  <a:lnTo>
                    <a:pt x="288487" y="102091"/>
                  </a:lnTo>
                  <a:lnTo>
                    <a:pt x="326547" y="79170"/>
                  </a:lnTo>
                  <a:lnTo>
                    <a:pt x="366278" y="58905"/>
                  </a:lnTo>
                  <a:lnTo>
                    <a:pt x="407554" y="41420"/>
                  </a:lnTo>
                  <a:lnTo>
                    <a:pt x="450254" y="26837"/>
                  </a:lnTo>
                  <a:lnTo>
                    <a:pt x="494253" y="15281"/>
                  </a:lnTo>
                  <a:lnTo>
                    <a:pt x="539429" y="6873"/>
                  </a:lnTo>
                  <a:lnTo>
                    <a:pt x="585658" y="1739"/>
                  </a:lnTo>
                  <a:lnTo>
                    <a:pt x="632817" y="0"/>
                  </a:lnTo>
                  <a:lnTo>
                    <a:pt x="679976" y="1739"/>
                  </a:lnTo>
                  <a:lnTo>
                    <a:pt x="726204" y="6873"/>
                  </a:lnTo>
                  <a:lnTo>
                    <a:pt x="771380" y="15281"/>
                  </a:lnTo>
                  <a:lnTo>
                    <a:pt x="815380" y="26837"/>
                  </a:lnTo>
                  <a:lnTo>
                    <a:pt x="857141" y="41100"/>
                  </a:lnTo>
                  <a:lnTo>
                    <a:pt x="632817" y="41100"/>
                  </a:lnTo>
                  <a:lnTo>
                    <a:pt x="584359" y="43065"/>
                  </a:lnTo>
                  <a:lnTo>
                    <a:pt x="536967" y="48858"/>
                  </a:lnTo>
                  <a:lnTo>
                    <a:pt x="490794" y="58325"/>
                  </a:lnTo>
                  <a:lnTo>
                    <a:pt x="445993" y="71314"/>
                  </a:lnTo>
                  <a:lnTo>
                    <a:pt x="402719" y="87670"/>
                  </a:lnTo>
                  <a:lnTo>
                    <a:pt x="361124" y="107241"/>
                  </a:lnTo>
                  <a:lnTo>
                    <a:pt x="321362" y="129872"/>
                  </a:lnTo>
                  <a:lnTo>
                    <a:pt x="283587" y="155411"/>
                  </a:lnTo>
                  <a:lnTo>
                    <a:pt x="247951" y="183704"/>
                  </a:lnTo>
                  <a:lnTo>
                    <a:pt x="214609" y="214597"/>
                  </a:lnTo>
                  <a:lnTo>
                    <a:pt x="183715" y="247938"/>
                  </a:lnTo>
                  <a:lnTo>
                    <a:pt x="155420" y="283572"/>
                  </a:lnTo>
                  <a:lnTo>
                    <a:pt x="129880" y="321347"/>
                  </a:lnTo>
                  <a:lnTo>
                    <a:pt x="107247" y="361109"/>
                  </a:lnTo>
                  <a:lnTo>
                    <a:pt x="87675" y="402705"/>
                  </a:lnTo>
                  <a:lnTo>
                    <a:pt x="71317" y="445980"/>
                  </a:lnTo>
                  <a:lnTo>
                    <a:pt x="58327" y="490783"/>
                  </a:lnTo>
                  <a:lnTo>
                    <a:pt x="48859" y="536959"/>
                  </a:lnTo>
                  <a:lnTo>
                    <a:pt x="43065" y="584354"/>
                  </a:lnTo>
                  <a:lnTo>
                    <a:pt x="41100" y="632817"/>
                  </a:lnTo>
                  <a:lnTo>
                    <a:pt x="43065" y="681275"/>
                  </a:lnTo>
                  <a:lnTo>
                    <a:pt x="48859" y="728667"/>
                  </a:lnTo>
                  <a:lnTo>
                    <a:pt x="58327" y="774840"/>
                  </a:lnTo>
                  <a:lnTo>
                    <a:pt x="71317" y="819640"/>
                  </a:lnTo>
                  <a:lnTo>
                    <a:pt x="87675" y="862915"/>
                  </a:lnTo>
                  <a:lnTo>
                    <a:pt x="107247" y="904510"/>
                  </a:lnTo>
                  <a:lnTo>
                    <a:pt x="129880" y="944272"/>
                  </a:lnTo>
                  <a:lnTo>
                    <a:pt x="155420" y="982047"/>
                  </a:lnTo>
                  <a:lnTo>
                    <a:pt x="183715" y="1017682"/>
                  </a:lnTo>
                  <a:lnTo>
                    <a:pt x="214609" y="1051024"/>
                  </a:lnTo>
                  <a:lnTo>
                    <a:pt x="247951" y="1081919"/>
                  </a:lnTo>
                  <a:lnTo>
                    <a:pt x="283606" y="1110227"/>
                  </a:lnTo>
                  <a:lnTo>
                    <a:pt x="321362" y="1135754"/>
                  </a:lnTo>
                  <a:lnTo>
                    <a:pt x="361124" y="1158387"/>
                  </a:lnTo>
                  <a:lnTo>
                    <a:pt x="402719" y="1177959"/>
                  </a:lnTo>
                  <a:lnTo>
                    <a:pt x="445993" y="1194316"/>
                  </a:lnTo>
                  <a:lnTo>
                    <a:pt x="490794" y="1207306"/>
                  </a:lnTo>
                  <a:lnTo>
                    <a:pt x="536967" y="1216775"/>
                  </a:lnTo>
                  <a:lnTo>
                    <a:pt x="584359" y="1222568"/>
                  </a:lnTo>
                  <a:lnTo>
                    <a:pt x="632817" y="1224534"/>
                  </a:lnTo>
                  <a:lnTo>
                    <a:pt x="857141" y="1224534"/>
                  </a:lnTo>
                  <a:lnTo>
                    <a:pt x="815380" y="1238796"/>
                  </a:lnTo>
                  <a:lnTo>
                    <a:pt x="771380" y="1250353"/>
                  </a:lnTo>
                  <a:lnTo>
                    <a:pt x="726204" y="1258760"/>
                  </a:lnTo>
                  <a:lnTo>
                    <a:pt x="679976" y="1263895"/>
                  </a:lnTo>
                  <a:lnTo>
                    <a:pt x="632817" y="1265634"/>
                  </a:lnTo>
                  <a:close/>
                </a:path>
                <a:path w="1266190" h="1266189">
                  <a:moveTo>
                    <a:pt x="857141" y="1224534"/>
                  </a:moveTo>
                  <a:lnTo>
                    <a:pt x="632817" y="1224534"/>
                  </a:lnTo>
                  <a:lnTo>
                    <a:pt x="681275" y="1222568"/>
                  </a:lnTo>
                  <a:lnTo>
                    <a:pt x="728667" y="1216775"/>
                  </a:lnTo>
                  <a:lnTo>
                    <a:pt x="774840" y="1207306"/>
                  </a:lnTo>
                  <a:lnTo>
                    <a:pt x="819640" y="1194316"/>
                  </a:lnTo>
                  <a:lnTo>
                    <a:pt x="862915" y="1177959"/>
                  </a:lnTo>
                  <a:lnTo>
                    <a:pt x="904510" y="1158387"/>
                  </a:lnTo>
                  <a:lnTo>
                    <a:pt x="944272" y="1135754"/>
                  </a:lnTo>
                  <a:lnTo>
                    <a:pt x="982047" y="1110213"/>
                  </a:lnTo>
                  <a:lnTo>
                    <a:pt x="1017682" y="1081919"/>
                  </a:lnTo>
                  <a:lnTo>
                    <a:pt x="1051024" y="1051024"/>
                  </a:lnTo>
                  <a:lnTo>
                    <a:pt x="1081919" y="1017682"/>
                  </a:lnTo>
                  <a:lnTo>
                    <a:pt x="1110213" y="982047"/>
                  </a:lnTo>
                  <a:lnTo>
                    <a:pt x="1135754" y="944272"/>
                  </a:lnTo>
                  <a:lnTo>
                    <a:pt x="1158387" y="904510"/>
                  </a:lnTo>
                  <a:lnTo>
                    <a:pt x="1177959" y="862915"/>
                  </a:lnTo>
                  <a:lnTo>
                    <a:pt x="1194316" y="819640"/>
                  </a:lnTo>
                  <a:lnTo>
                    <a:pt x="1207306" y="774840"/>
                  </a:lnTo>
                  <a:lnTo>
                    <a:pt x="1216775" y="728667"/>
                  </a:lnTo>
                  <a:lnTo>
                    <a:pt x="1222568" y="681275"/>
                  </a:lnTo>
                  <a:lnTo>
                    <a:pt x="1224534" y="632817"/>
                  </a:lnTo>
                  <a:lnTo>
                    <a:pt x="1222568" y="584354"/>
                  </a:lnTo>
                  <a:lnTo>
                    <a:pt x="1216775" y="536959"/>
                  </a:lnTo>
                  <a:lnTo>
                    <a:pt x="1207306" y="490783"/>
                  </a:lnTo>
                  <a:lnTo>
                    <a:pt x="1194316" y="445980"/>
                  </a:lnTo>
                  <a:lnTo>
                    <a:pt x="1177959" y="402705"/>
                  </a:lnTo>
                  <a:lnTo>
                    <a:pt x="1158387" y="361109"/>
                  </a:lnTo>
                  <a:lnTo>
                    <a:pt x="1135754" y="321347"/>
                  </a:lnTo>
                  <a:lnTo>
                    <a:pt x="1110213" y="283572"/>
                  </a:lnTo>
                  <a:lnTo>
                    <a:pt x="1081919" y="247938"/>
                  </a:lnTo>
                  <a:lnTo>
                    <a:pt x="1051024" y="214597"/>
                  </a:lnTo>
                  <a:lnTo>
                    <a:pt x="1017682" y="183704"/>
                  </a:lnTo>
                  <a:lnTo>
                    <a:pt x="982041" y="155407"/>
                  </a:lnTo>
                  <a:lnTo>
                    <a:pt x="944272" y="129872"/>
                  </a:lnTo>
                  <a:lnTo>
                    <a:pt x="904510" y="107241"/>
                  </a:lnTo>
                  <a:lnTo>
                    <a:pt x="862915" y="87670"/>
                  </a:lnTo>
                  <a:lnTo>
                    <a:pt x="819640" y="71314"/>
                  </a:lnTo>
                  <a:lnTo>
                    <a:pt x="774840" y="58325"/>
                  </a:lnTo>
                  <a:lnTo>
                    <a:pt x="728667" y="48858"/>
                  </a:lnTo>
                  <a:lnTo>
                    <a:pt x="681275" y="43065"/>
                  </a:lnTo>
                  <a:lnTo>
                    <a:pt x="632817" y="41100"/>
                  </a:lnTo>
                  <a:lnTo>
                    <a:pt x="857141" y="41100"/>
                  </a:lnTo>
                  <a:lnTo>
                    <a:pt x="899356" y="58905"/>
                  </a:lnTo>
                  <a:lnTo>
                    <a:pt x="939086" y="79170"/>
                  </a:lnTo>
                  <a:lnTo>
                    <a:pt x="977147" y="102091"/>
                  </a:lnTo>
                  <a:lnTo>
                    <a:pt x="1013414" y="127544"/>
                  </a:lnTo>
                  <a:lnTo>
                    <a:pt x="1047770" y="155411"/>
                  </a:lnTo>
                  <a:lnTo>
                    <a:pt x="1080078" y="185556"/>
                  </a:lnTo>
                  <a:lnTo>
                    <a:pt x="1110227" y="217868"/>
                  </a:lnTo>
                  <a:lnTo>
                    <a:pt x="1138089" y="252219"/>
                  </a:lnTo>
                  <a:lnTo>
                    <a:pt x="1163543" y="288487"/>
                  </a:lnTo>
                  <a:lnTo>
                    <a:pt x="1186463" y="326547"/>
                  </a:lnTo>
                  <a:lnTo>
                    <a:pt x="1206728" y="366278"/>
                  </a:lnTo>
                  <a:lnTo>
                    <a:pt x="1224213" y="407554"/>
                  </a:lnTo>
                  <a:lnTo>
                    <a:pt x="1238796" y="450254"/>
                  </a:lnTo>
                  <a:lnTo>
                    <a:pt x="1250353" y="494253"/>
                  </a:lnTo>
                  <a:lnTo>
                    <a:pt x="1258760" y="539429"/>
                  </a:lnTo>
                  <a:lnTo>
                    <a:pt x="1263895" y="585658"/>
                  </a:lnTo>
                  <a:lnTo>
                    <a:pt x="1265634" y="632817"/>
                  </a:lnTo>
                  <a:lnTo>
                    <a:pt x="1263895" y="679976"/>
                  </a:lnTo>
                  <a:lnTo>
                    <a:pt x="1258760" y="726204"/>
                  </a:lnTo>
                  <a:lnTo>
                    <a:pt x="1250353" y="771380"/>
                  </a:lnTo>
                  <a:lnTo>
                    <a:pt x="1238796" y="815380"/>
                  </a:lnTo>
                  <a:lnTo>
                    <a:pt x="1224213" y="858079"/>
                  </a:lnTo>
                  <a:lnTo>
                    <a:pt x="1206728" y="899356"/>
                  </a:lnTo>
                  <a:lnTo>
                    <a:pt x="1186463" y="939086"/>
                  </a:lnTo>
                  <a:lnTo>
                    <a:pt x="1163543" y="977147"/>
                  </a:lnTo>
                  <a:lnTo>
                    <a:pt x="1138089" y="1013414"/>
                  </a:lnTo>
                  <a:lnTo>
                    <a:pt x="1110227" y="1047766"/>
                  </a:lnTo>
                  <a:lnTo>
                    <a:pt x="1080078" y="1080078"/>
                  </a:lnTo>
                  <a:lnTo>
                    <a:pt x="1047766" y="1110227"/>
                  </a:lnTo>
                  <a:lnTo>
                    <a:pt x="1013414" y="1138089"/>
                  </a:lnTo>
                  <a:lnTo>
                    <a:pt x="977147" y="1163543"/>
                  </a:lnTo>
                  <a:lnTo>
                    <a:pt x="939086" y="1186463"/>
                  </a:lnTo>
                  <a:lnTo>
                    <a:pt x="899356" y="1206728"/>
                  </a:lnTo>
                  <a:lnTo>
                    <a:pt x="858079" y="1224213"/>
                  </a:lnTo>
                  <a:lnTo>
                    <a:pt x="857141" y="12245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7854" y="1864848"/>
              <a:ext cx="138152" cy="1801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297575" y="1462912"/>
              <a:ext cx="852169" cy="804545"/>
            </a:xfrm>
            <a:custGeom>
              <a:avLst/>
              <a:gdLst/>
              <a:ahLst/>
              <a:cxnLst/>
              <a:rect l="l" t="t" r="r" b="b"/>
              <a:pathLst>
                <a:path w="852169" h="804544">
                  <a:moveTo>
                    <a:pt x="146113" y="464134"/>
                  </a:moveTo>
                  <a:lnTo>
                    <a:pt x="141820" y="459854"/>
                  </a:lnTo>
                  <a:lnTo>
                    <a:pt x="104152" y="459854"/>
                  </a:lnTo>
                  <a:lnTo>
                    <a:pt x="104152" y="650748"/>
                  </a:lnTo>
                  <a:lnTo>
                    <a:pt x="104152" y="686638"/>
                  </a:lnTo>
                  <a:lnTo>
                    <a:pt x="73075" y="704570"/>
                  </a:lnTo>
                  <a:lnTo>
                    <a:pt x="41986" y="686638"/>
                  </a:lnTo>
                  <a:lnTo>
                    <a:pt x="41986" y="650748"/>
                  </a:lnTo>
                  <a:lnTo>
                    <a:pt x="73075" y="632815"/>
                  </a:lnTo>
                  <a:lnTo>
                    <a:pt x="104152" y="650748"/>
                  </a:lnTo>
                  <a:lnTo>
                    <a:pt x="104152" y="459854"/>
                  </a:lnTo>
                  <a:lnTo>
                    <a:pt x="4279" y="459854"/>
                  </a:lnTo>
                  <a:lnTo>
                    <a:pt x="0" y="464134"/>
                  </a:lnTo>
                  <a:lnTo>
                    <a:pt x="0" y="728497"/>
                  </a:lnTo>
                  <a:lnTo>
                    <a:pt x="4279" y="732815"/>
                  </a:lnTo>
                  <a:lnTo>
                    <a:pt x="141820" y="732815"/>
                  </a:lnTo>
                  <a:lnTo>
                    <a:pt x="146113" y="728497"/>
                  </a:lnTo>
                  <a:lnTo>
                    <a:pt x="146113" y="704570"/>
                  </a:lnTo>
                  <a:lnTo>
                    <a:pt x="146113" y="632815"/>
                  </a:lnTo>
                  <a:lnTo>
                    <a:pt x="146113" y="464134"/>
                  </a:lnTo>
                  <a:close/>
                </a:path>
                <a:path w="852169" h="804544">
                  <a:moveTo>
                    <a:pt x="629450" y="0"/>
                  </a:moveTo>
                  <a:lnTo>
                    <a:pt x="629119" y="0"/>
                  </a:lnTo>
                  <a:lnTo>
                    <a:pt x="629297" y="25"/>
                  </a:lnTo>
                  <a:lnTo>
                    <a:pt x="629450" y="0"/>
                  </a:lnTo>
                  <a:close/>
                </a:path>
                <a:path w="852169" h="804544">
                  <a:moveTo>
                    <a:pt x="765810" y="411403"/>
                  </a:moveTo>
                  <a:lnTo>
                    <a:pt x="765543" y="408698"/>
                  </a:lnTo>
                  <a:lnTo>
                    <a:pt x="764857" y="402767"/>
                  </a:lnTo>
                  <a:lnTo>
                    <a:pt x="761885" y="389115"/>
                  </a:lnTo>
                  <a:lnTo>
                    <a:pt x="759333" y="380390"/>
                  </a:lnTo>
                  <a:lnTo>
                    <a:pt x="753440" y="360222"/>
                  </a:lnTo>
                  <a:lnTo>
                    <a:pt x="741654" y="332854"/>
                  </a:lnTo>
                  <a:lnTo>
                    <a:pt x="726490" y="307086"/>
                  </a:lnTo>
                  <a:lnTo>
                    <a:pt x="707859" y="282930"/>
                  </a:lnTo>
                  <a:lnTo>
                    <a:pt x="704367" y="278942"/>
                  </a:lnTo>
                  <a:lnTo>
                    <a:pt x="702818" y="275082"/>
                  </a:lnTo>
                  <a:lnTo>
                    <a:pt x="702779" y="185889"/>
                  </a:lnTo>
                  <a:lnTo>
                    <a:pt x="702691" y="144068"/>
                  </a:lnTo>
                  <a:lnTo>
                    <a:pt x="702856" y="135216"/>
                  </a:lnTo>
                  <a:lnTo>
                    <a:pt x="668121" y="60363"/>
                  </a:lnTo>
                  <a:lnTo>
                    <a:pt x="668121" y="147104"/>
                  </a:lnTo>
                  <a:lnTo>
                    <a:pt x="665073" y="162204"/>
                  </a:lnTo>
                  <a:lnTo>
                    <a:pt x="656755" y="174536"/>
                  </a:lnTo>
                  <a:lnTo>
                    <a:pt x="644423" y="182841"/>
                  </a:lnTo>
                  <a:lnTo>
                    <a:pt x="629323" y="185889"/>
                  </a:lnTo>
                  <a:lnTo>
                    <a:pt x="614222" y="182841"/>
                  </a:lnTo>
                  <a:lnTo>
                    <a:pt x="601891" y="174536"/>
                  </a:lnTo>
                  <a:lnTo>
                    <a:pt x="593572" y="162204"/>
                  </a:lnTo>
                  <a:lnTo>
                    <a:pt x="590524" y="147104"/>
                  </a:lnTo>
                  <a:lnTo>
                    <a:pt x="593572" y="132003"/>
                  </a:lnTo>
                  <a:lnTo>
                    <a:pt x="601891" y="119672"/>
                  </a:lnTo>
                  <a:lnTo>
                    <a:pt x="614222" y="111353"/>
                  </a:lnTo>
                  <a:lnTo>
                    <a:pt x="629323" y="108305"/>
                  </a:lnTo>
                  <a:lnTo>
                    <a:pt x="644423" y="111353"/>
                  </a:lnTo>
                  <a:lnTo>
                    <a:pt x="656755" y="119672"/>
                  </a:lnTo>
                  <a:lnTo>
                    <a:pt x="665073" y="132003"/>
                  </a:lnTo>
                  <a:lnTo>
                    <a:pt x="668121" y="147104"/>
                  </a:lnTo>
                  <a:lnTo>
                    <a:pt x="668121" y="60363"/>
                  </a:lnTo>
                  <a:lnTo>
                    <a:pt x="640626" y="10160"/>
                  </a:lnTo>
                  <a:lnTo>
                    <a:pt x="638251" y="5867"/>
                  </a:lnTo>
                  <a:lnTo>
                    <a:pt x="636536" y="723"/>
                  </a:lnTo>
                  <a:lnTo>
                    <a:pt x="629297" y="25"/>
                  </a:lnTo>
                  <a:lnTo>
                    <a:pt x="622173" y="762"/>
                  </a:lnTo>
                  <a:lnTo>
                    <a:pt x="620420" y="5867"/>
                  </a:lnTo>
                  <a:lnTo>
                    <a:pt x="618045" y="10160"/>
                  </a:lnTo>
                  <a:lnTo>
                    <a:pt x="563168" y="110350"/>
                  </a:lnTo>
                  <a:lnTo>
                    <a:pt x="559447" y="118376"/>
                  </a:lnTo>
                  <a:lnTo>
                    <a:pt x="556983" y="126669"/>
                  </a:lnTo>
                  <a:lnTo>
                    <a:pt x="555828" y="135216"/>
                  </a:lnTo>
                  <a:lnTo>
                    <a:pt x="555993" y="144068"/>
                  </a:lnTo>
                  <a:lnTo>
                    <a:pt x="555853" y="275082"/>
                  </a:lnTo>
                  <a:lnTo>
                    <a:pt x="554304" y="278942"/>
                  </a:lnTo>
                  <a:lnTo>
                    <a:pt x="550849" y="282930"/>
                  </a:lnTo>
                  <a:lnTo>
                    <a:pt x="532206" y="307086"/>
                  </a:lnTo>
                  <a:lnTo>
                    <a:pt x="505244" y="360222"/>
                  </a:lnTo>
                  <a:lnTo>
                    <a:pt x="494030" y="402729"/>
                  </a:lnTo>
                  <a:lnTo>
                    <a:pt x="492899" y="410121"/>
                  </a:lnTo>
                  <a:lnTo>
                    <a:pt x="492899" y="413346"/>
                  </a:lnTo>
                  <a:lnTo>
                    <a:pt x="493204" y="415023"/>
                  </a:lnTo>
                  <a:lnTo>
                    <a:pt x="495046" y="419773"/>
                  </a:lnTo>
                  <a:lnTo>
                    <a:pt x="497713" y="421652"/>
                  </a:lnTo>
                  <a:lnTo>
                    <a:pt x="501611" y="421779"/>
                  </a:lnTo>
                  <a:lnTo>
                    <a:pt x="503186" y="421881"/>
                  </a:lnTo>
                  <a:lnTo>
                    <a:pt x="504799" y="421449"/>
                  </a:lnTo>
                  <a:lnTo>
                    <a:pt x="506158" y="420624"/>
                  </a:lnTo>
                  <a:lnTo>
                    <a:pt x="506399" y="420433"/>
                  </a:lnTo>
                  <a:lnTo>
                    <a:pt x="506653" y="420268"/>
                  </a:lnTo>
                  <a:lnTo>
                    <a:pt x="509435" y="418096"/>
                  </a:lnTo>
                  <a:lnTo>
                    <a:pt x="539381" y="392925"/>
                  </a:lnTo>
                  <a:lnTo>
                    <a:pt x="548830" y="384835"/>
                  </a:lnTo>
                  <a:lnTo>
                    <a:pt x="552564" y="381609"/>
                  </a:lnTo>
                  <a:lnTo>
                    <a:pt x="556285" y="380390"/>
                  </a:lnTo>
                  <a:lnTo>
                    <a:pt x="629335" y="380492"/>
                  </a:lnTo>
                  <a:lnTo>
                    <a:pt x="702424" y="380390"/>
                  </a:lnTo>
                  <a:lnTo>
                    <a:pt x="706145" y="381609"/>
                  </a:lnTo>
                  <a:lnTo>
                    <a:pt x="749147" y="418020"/>
                  </a:lnTo>
                  <a:lnTo>
                    <a:pt x="755332" y="421525"/>
                  </a:lnTo>
                  <a:lnTo>
                    <a:pt x="756450" y="421525"/>
                  </a:lnTo>
                  <a:lnTo>
                    <a:pt x="760628" y="421589"/>
                  </a:lnTo>
                  <a:lnTo>
                    <a:pt x="763562" y="419938"/>
                  </a:lnTo>
                  <a:lnTo>
                    <a:pt x="765213" y="415721"/>
                  </a:lnTo>
                  <a:lnTo>
                    <a:pt x="765390" y="415023"/>
                  </a:lnTo>
                  <a:lnTo>
                    <a:pt x="765708" y="413346"/>
                  </a:lnTo>
                  <a:lnTo>
                    <a:pt x="765810" y="411403"/>
                  </a:lnTo>
                  <a:close/>
                </a:path>
                <a:path w="852169" h="804544">
                  <a:moveTo>
                    <a:pt x="852119" y="557098"/>
                  </a:moveTo>
                  <a:lnTo>
                    <a:pt x="847648" y="544791"/>
                  </a:lnTo>
                  <a:lnTo>
                    <a:pt x="839165" y="534377"/>
                  </a:lnTo>
                  <a:lnTo>
                    <a:pt x="828535" y="528574"/>
                  </a:lnTo>
                  <a:lnTo>
                    <a:pt x="816013" y="527545"/>
                  </a:lnTo>
                  <a:lnTo>
                    <a:pt x="801865" y="531406"/>
                  </a:lnTo>
                  <a:lnTo>
                    <a:pt x="619302" y="622312"/>
                  </a:lnTo>
                  <a:lnTo>
                    <a:pt x="595172" y="636016"/>
                  </a:lnTo>
                  <a:lnTo>
                    <a:pt x="586041" y="641057"/>
                  </a:lnTo>
                  <a:lnTo>
                    <a:pt x="576618" y="644804"/>
                  </a:lnTo>
                  <a:lnTo>
                    <a:pt x="566712" y="647128"/>
                  </a:lnTo>
                  <a:lnTo>
                    <a:pt x="556082" y="647954"/>
                  </a:lnTo>
                  <a:lnTo>
                    <a:pt x="362623" y="648347"/>
                  </a:lnTo>
                  <a:lnTo>
                    <a:pt x="354215" y="647750"/>
                  </a:lnTo>
                  <a:lnTo>
                    <a:pt x="353847" y="629297"/>
                  </a:lnTo>
                  <a:lnTo>
                    <a:pt x="361823" y="629069"/>
                  </a:lnTo>
                  <a:lnTo>
                    <a:pt x="504405" y="629246"/>
                  </a:lnTo>
                  <a:lnTo>
                    <a:pt x="559015" y="629031"/>
                  </a:lnTo>
                  <a:lnTo>
                    <a:pt x="575703" y="626198"/>
                  </a:lnTo>
                  <a:lnTo>
                    <a:pt x="588492" y="618566"/>
                  </a:lnTo>
                  <a:lnTo>
                    <a:pt x="596544" y="606907"/>
                  </a:lnTo>
                  <a:lnTo>
                    <a:pt x="599071" y="592048"/>
                  </a:lnTo>
                  <a:lnTo>
                    <a:pt x="595782" y="578065"/>
                  </a:lnTo>
                  <a:lnTo>
                    <a:pt x="587425" y="567359"/>
                  </a:lnTo>
                  <a:lnTo>
                    <a:pt x="574713" y="560476"/>
                  </a:lnTo>
                  <a:lnTo>
                    <a:pt x="558368" y="557974"/>
                  </a:lnTo>
                  <a:lnTo>
                    <a:pt x="516572" y="557644"/>
                  </a:lnTo>
                  <a:lnTo>
                    <a:pt x="495681" y="557745"/>
                  </a:lnTo>
                  <a:lnTo>
                    <a:pt x="474814" y="558165"/>
                  </a:lnTo>
                  <a:lnTo>
                    <a:pt x="465696" y="557682"/>
                  </a:lnTo>
                  <a:lnTo>
                    <a:pt x="457428" y="555650"/>
                  </a:lnTo>
                  <a:lnTo>
                    <a:pt x="449707" y="551980"/>
                  </a:lnTo>
                  <a:lnTo>
                    <a:pt x="442252" y="546595"/>
                  </a:lnTo>
                  <a:lnTo>
                    <a:pt x="416445" y="527024"/>
                  </a:lnTo>
                  <a:lnTo>
                    <a:pt x="388924" y="510679"/>
                  </a:lnTo>
                  <a:lnTo>
                    <a:pt x="359524" y="498221"/>
                  </a:lnTo>
                  <a:lnTo>
                    <a:pt x="328104" y="490308"/>
                  </a:lnTo>
                  <a:lnTo>
                    <a:pt x="290283" y="486219"/>
                  </a:lnTo>
                  <a:lnTo>
                    <a:pt x="252209" y="485355"/>
                  </a:lnTo>
                  <a:lnTo>
                    <a:pt x="213829" y="485927"/>
                  </a:lnTo>
                  <a:lnTo>
                    <a:pt x="175082" y="486117"/>
                  </a:lnTo>
                  <a:lnTo>
                    <a:pt x="175082" y="693432"/>
                  </a:lnTo>
                  <a:lnTo>
                    <a:pt x="203403" y="709079"/>
                  </a:lnTo>
                  <a:lnTo>
                    <a:pt x="246799" y="732091"/>
                  </a:lnTo>
                  <a:lnTo>
                    <a:pt x="298348" y="757796"/>
                  </a:lnTo>
                  <a:lnTo>
                    <a:pt x="351193" y="781481"/>
                  </a:lnTo>
                  <a:lnTo>
                    <a:pt x="398449" y="798474"/>
                  </a:lnTo>
                  <a:lnTo>
                    <a:pt x="437845" y="804354"/>
                  </a:lnTo>
                  <a:lnTo>
                    <a:pt x="449732" y="802589"/>
                  </a:lnTo>
                  <a:lnTo>
                    <a:pt x="495173" y="788022"/>
                  </a:lnTo>
                  <a:lnTo>
                    <a:pt x="539470" y="769277"/>
                  </a:lnTo>
                  <a:lnTo>
                    <a:pt x="581939" y="747166"/>
                  </a:lnTo>
                  <a:lnTo>
                    <a:pt x="632688" y="718223"/>
                  </a:lnTo>
                  <a:lnTo>
                    <a:pt x="686739" y="685888"/>
                  </a:lnTo>
                  <a:lnTo>
                    <a:pt x="739089" y="653580"/>
                  </a:lnTo>
                  <a:lnTo>
                    <a:pt x="784745" y="624751"/>
                  </a:lnTo>
                  <a:lnTo>
                    <a:pt x="818692" y="602830"/>
                  </a:lnTo>
                  <a:lnTo>
                    <a:pt x="851623" y="569442"/>
                  </a:lnTo>
                  <a:lnTo>
                    <a:pt x="852119" y="5570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803877" cy="549569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002647" y="81545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3" y="203975"/>
                </a:moveTo>
                <a:lnTo>
                  <a:pt x="419058" y="245248"/>
                </a:lnTo>
                <a:lnTo>
                  <a:pt x="408353" y="285202"/>
                </a:lnTo>
                <a:lnTo>
                  <a:pt x="390060" y="322298"/>
                </a:lnTo>
                <a:lnTo>
                  <a:pt x="364880" y="355114"/>
                </a:lnTo>
                <a:lnTo>
                  <a:pt x="333783" y="382386"/>
                </a:lnTo>
                <a:lnTo>
                  <a:pt x="297963" y="403068"/>
                </a:lnTo>
                <a:lnTo>
                  <a:pt x="258796" y="416364"/>
                </a:lnTo>
                <a:lnTo>
                  <a:pt x="217788" y="421763"/>
                </a:lnTo>
                <a:lnTo>
                  <a:pt x="197085" y="421425"/>
                </a:lnTo>
                <a:lnTo>
                  <a:pt x="156275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9" y="350002"/>
                </a:lnTo>
                <a:lnTo>
                  <a:pt x="28156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6" y="82438"/>
                </a:lnTo>
                <a:lnTo>
                  <a:pt x="71760" y="52249"/>
                </a:lnTo>
                <a:lnTo>
                  <a:pt x="105381" y="28156"/>
                </a:lnTo>
                <a:lnTo>
                  <a:pt x="143056" y="11085"/>
                </a:lnTo>
                <a:lnTo>
                  <a:pt x="183338" y="1692"/>
                </a:lnTo>
                <a:lnTo>
                  <a:pt x="203975" y="0"/>
                </a:lnTo>
                <a:lnTo>
                  <a:pt x="210881" y="0"/>
                </a:lnTo>
                <a:lnTo>
                  <a:pt x="265488" y="7076"/>
                </a:lnTo>
                <a:lnTo>
                  <a:pt x="304199" y="21645"/>
                </a:lnTo>
                <a:lnTo>
                  <a:pt x="339324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7" y="143057"/>
                </a:lnTo>
                <a:lnTo>
                  <a:pt x="420071" y="183338"/>
                </a:lnTo>
                <a:lnTo>
                  <a:pt x="421763" y="203975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11150" y="81545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2" y="203975"/>
                </a:moveTo>
                <a:lnTo>
                  <a:pt x="419058" y="245248"/>
                </a:lnTo>
                <a:lnTo>
                  <a:pt x="408352" y="285202"/>
                </a:lnTo>
                <a:lnTo>
                  <a:pt x="390059" y="322298"/>
                </a:lnTo>
                <a:lnTo>
                  <a:pt x="364880" y="355114"/>
                </a:lnTo>
                <a:lnTo>
                  <a:pt x="333783" y="382386"/>
                </a:lnTo>
                <a:lnTo>
                  <a:pt x="297962" y="403068"/>
                </a:lnTo>
                <a:lnTo>
                  <a:pt x="258795" y="416364"/>
                </a:lnTo>
                <a:lnTo>
                  <a:pt x="217788" y="421763"/>
                </a:lnTo>
                <a:lnTo>
                  <a:pt x="197084" y="421425"/>
                </a:lnTo>
                <a:lnTo>
                  <a:pt x="156274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9" y="350002"/>
                </a:lnTo>
                <a:lnTo>
                  <a:pt x="28155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6" y="82438"/>
                </a:lnTo>
                <a:lnTo>
                  <a:pt x="71760" y="52249"/>
                </a:lnTo>
                <a:lnTo>
                  <a:pt x="105380" y="28156"/>
                </a:lnTo>
                <a:lnTo>
                  <a:pt x="143056" y="11085"/>
                </a:lnTo>
                <a:lnTo>
                  <a:pt x="183337" y="1692"/>
                </a:lnTo>
                <a:lnTo>
                  <a:pt x="203974" y="0"/>
                </a:lnTo>
                <a:lnTo>
                  <a:pt x="210881" y="0"/>
                </a:lnTo>
                <a:lnTo>
                  <a:pt x="265487" y="7076"/>
                </a:lnTo>
                <a:lnTo>
                  <a:pt x="304198" y="21645"/>
                </a:lnTo>
                <a:lnTo>
                  <a:pt x="339323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6" y="143057"/>
                </a:lnTo>
                <a:lnTo>
                  <a:pt x="420070" y="183338"/>
                </a:lnTo>
                <a:lnTo>
                  <a:pt x="421762" y="203975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19653" y="81545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3" y="203975"/>
                </a:moveTo>
                <a:lnTo>
                  <a:pt x="419058" y="245248"/>
                </a:lnTo>
                <a:lnTo>
                  <a:pt x="408353" y="285202"/>
                </a:lnTo>
                <a:lnTo>
                  <a:pt x="390060" y="322298"/>
                </a:lnTo>
                <a:lnTo>
                  <a:pt x="364881" y="355114"/>
                </a:lnTo>
                <a:lnTo>
                  <a:pt x="333783" y="382386"/>
                </a:lnTo>
                <a:lnTo>
                  <a:pt x="297963" y="403068"/>
                </a:lnTo>
                <a:lnTo>
                  <a:pt x="258796" y="416364"/>
                </a:lnTo>
                <a:lnTo>
                  <a:pt x="217788" y="421763"/>
                </a:lnTo>
                <a:lnTo>
                  <a:pt x="197084" y="421425"/>
                </a:lnTo>
                <a:lnTo>
                  <a:pt x="156274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8" y="350002"/>
                </a:lnTo>
                <a:lnTo>
                  <a:pt x="28155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5" y="82438"/>
                </a:lnTo>
                <a:lnTo>
                  <a:pt x="71760" y="52249"/>
                </a:lnTo>
                <a:lnTo>
                  <a:pt x="105381" y="28156"/>
                </a:lnTo>
                <a:lnTo>
                  <a:pt x="143056" y="11085"/>
                </a:lnTo>
                <a:lnTo>
                  <a:pt x="183338" y="1692"/>
                </a:lnTo>
                <a:lnTo>
                  <a:pt x="203974" y="0"/>
                </a:lnTo>
                <a:lnTo>
                  <a:pt x="210881" y="0"/>
                </a:lnTo>
                <a:lnTo>
                  <a:pt x="265487" y="7076"/>
                </a:lnTo>
                <a:lnTo>
                  <a:pt x="304199" y="21645"/>
                </a:lnTo>
                <a:lnTo>
                  <a:pt x="339323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7" y="143057"/>
                </a:lnTo>
                <a:lnTo>
                  <a:pt x="420070" y="183338"/>
                </a:lnTo>
                <a:lnTo>
                  <a:pt x="421763" y="203975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28155" y="81545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3" y="203975"/>
                </a:moveTo>
                <a:lnTo>
                  <a:pt x="419058" y="245248"/>
                </a:lnTo>
                <a:lnTo>
                  <a:pt x="408353" y="285202"/>
                </a:lnTo>
                <a:lnTo>
                  <a:pt x="390060" y="322298"/>
                </a:lnTo>
                <a:lnTo>
                  <a:pt x="364881" y="355114"/>
                </a:lnTo>
                <a:lnTo>
                  <a:pt x="333783" y="382386"/>
                </a:lnTo>
                <a:lnTo>
                  <a:pt x="297963" y="403068"/>
                </a:lnTo>
                <a:lnTo>
                  <a:pt x="258796" y="416364"/>
                </a:lnTo>
                <a:lnTo>
                  <a:pt x="217788" y="421763"/>
                </a:lnTo>
                <a:lnTo>
                  <a:pt x="197084" y="421425"/>
                </a:lnTo>
                <a:lnTo>
                  <a:pt x="156274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9" y="350002"/>
                </a:lnTo>
                <a:lnTo>
                  <a:pt x="28156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6" y="82438"/>
                </a:lnTo>
                <a:lnTo>
                  <a:pt x="71760" y="52249"/>
                </a:lnTo>
                <a:lnTo>
                  <a:pt x="105381" y="28156"/>
                </a:lnTo>
                <a:lnTo>
                  <a:pt x="143056" y="11085"/>
                </a:lnTo>
                <a:lnTo>
                  <a:pt x="183337" y="1692"/>
                </a:lnTo>
                <a:lnTo>
                  <a:pt x="203974" y="0"/>
                </a:lnTo>
                <a:lnTo>
                  <a:pt x="210881" y="0"/>
                </a:lnTo>
                <a:lnTo>
                  <a:pt x="265487" y="7076"/>
                </a:lnTo>
                <a:lnTo>
                  <a:pt x="304199" y="21645"/>
                </a:lnTo>
                <a:lnTo>
                  <a:pt x="339324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7" y="143057"/>
                </a:lnTo>
                <a:lnTo>
                  <a:pt x="420070" y="183338"/>
                </a:lnTo>
                <a:lnTo>
                  <a:pt x="421763" y="203975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636658" y="81545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3" y="203975"/>
                </a:moveTo>
                <a:lnTo>
                  <a:pt x="419058" y="245248"/>
                </a:lnTo>
                <a:lnTo>
                  <a:pt x="408353" y="285202"/>
                </a:lnTo>
                <a:lnTo>
                  <a:pt x="390060" y="322298"/>
                </a:lnTo>
                <a:lnTo>
                  <a:pt x="364881" y="355114"/>
                </a:lnTo>
                <a:lnTo>
                  <a:pt x="333783" y="382386"/>
                </a:lnTo>
                <a:lnTo>
                  <a:pt x="297963" y="403068"/>
                </a:lnTo>
                <a:lnTo>
                  <a:pt x="258796" y="416364"/>
                </a:lnTo>
                <a:lnTo>
                  <a:pt x="217788" y="421763"/>
                </a:lnTo>
                <a:lnTo>
                  <a:pt x="197084" y="421425"/>
                </a:lnTo>
                <a:lnTo>
                  <a:pt x="156275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9" y="350002"/>
                </a:lnTo>
                <a:lnTo>
                  <a:pt x="28156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6" y="82438"/>
                </a:lnTo>
                <a:lnTo>
                  <a:pt x="71760" y="52249"/>
                </a:lnTo>
                <a:lnTo>
                  <a:pt x="105381" y="28156"/>
                </a:lnTo>
                <a:lnTo>
                  <a:pt x="143056" y="11085"/>
                </a:lnTo>
                <a:lnTo>
                  <a:pt x="183338" y="1692"/>
                </a:lnTo>
                <a:lnTo>
                  <a:pt x="203974" y="0"/>
                </a:lnTo>
                <a:lnTo>
                  <a:pt x="210881" y="0"/>
                </a:lnTo>
                <a:lnTo>
                  <a:pt x="265487" y="7076"/>
                </a:lnTo>
                <a:lnTo>
                  <a:pt x="304199" y="21645"/>
                </a:lnTo>
                <a:lnTo>
                  <a:pt x="339324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7" y="143057"/>
                </a:lnTo>
                <a:lnTo>
                  <a:pt x="420070" y="183338"/>
                </a:lnTo>
                <a:lnTo>
                  <a:pt x="421763" y="203975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45160" y="81545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3" y="203975"/>
                </a:moveTo>
                <a:lnTo>
                  <a:pt x="419058" y="245248"/>
                </a:lnTo>
                <a:lnTo>
                  <a:pt x="408353" y="285202"/>
                </a:lnTo>
                <a:lnTo>
                  <a:pt x="390060" y="322298"/>
                </a:lnTo>
                <a:lnTo>
                  <a:pt x="364881" y="355114"/>
                </a:lnTo>
                <a:lnTo>
                  <a:pt x="333783" y="382386"/>
                </a:lnTo>
                <a:lnTo>
                  <a:pt x="297963" y="403068"/>
                </a:lnTo>
                <a:lnTo>
                  <a:pt x="258796" y="416364"/>
                </a:lnTo>
                <a:lnTo>
                  <a:pt x="217788" y="421763"/>
                </a:lnTo>
                <a:lnTo>
                  <a:pt x="197085" y="421425"/>
                </a:lnTo>
                <a:lnTo>
                  <a:pt x="156275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9" y="350002"/>
                </a:lnTo>
                <a:lnTo>
                  <a:pt x="28156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6" y="82438"/>
                </a:lnTo>
                <a:lnTo>
                  <a:pt x="71760" y="52249"/>
                </a:lnTo>
                <a:lnTo>
                  <a:pt x="105381" y="28156"/>
                </a:lnTo>
                <a:lnTo>
                  <a:pt x="143056" y="11085"/>
                </a:lnTo>
                <a:lnTo>
                  <a:pt x="183338" y="1692"/>
                </a:lnTo>
                <a:lnTo>
                  <a:pt x="203975" y="0"/>
                </a:lnTo>
                <a:lnTo>
                  <a:pt x="210881" y="0"/>
                </a:lnTo>
                <a:lnTo>
                  <a:pt x="265488" y="7076"/>
                </a:lnTo>
                <a:lnTo>
                  <a:pt x="304199" y="21645"/>
                </a:lnTo>
                <a:lnTo>
                  <a:pt x="339324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7" y="143057"/>
                </a:lnTo>
                <a:lnTo>
                  <a:pt x="420070" y="183338"/>
                </a:lnTo>
                <a:lnTo>
                  <a:pt x="421763" y="203975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35782" y="69715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5">
                <a:moveTo>
                  <a:pt x="452624" y="226312"/>
                </a:moveTo>
                <a:lnTo>
                  <a:pt x="447962" y="271478"/>
                </a:lnTo>
                <a:lnTo>
                  <a:pt x="434622" y="313750"/>
                </a:lnTo>
                <a:lnTo>
                  <a:pt x="413566" y="352166"/>
                </a:lnTo>
                <a:lnTo>
                  <a:pt x="385759" y="385759"/>
                </a:lnTo>
                <a:lnTo>
                  <a:pt x="352166" y="413566"/>
                </a:lnTo>
                <a:lnTo>
                  <a:pt x="313750" y="434622"/>
                </a:lnTo>
                <a:lnTo>
                  <a:pt x="271478" y="447963"/>
                </a:lnTo>
                <a:lnTo>
                  <a:pt x="226312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1" y="115413"/>
                </a:lnTo>
                <a:lnTo>
                  <a:pt x="30861" y="226312"/>
                </a:lnTo>
                <a:lnTo>
                  <a:pt x="36034" y="271433"/>
                </a:lnTo>
                <a:lnTo>
                  <a:pt x="50835" y="313315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7911" y="421463"/>
                </a:lnTo>
                <a:lnTo>
                  <a:pt x="319689" y="406033"/>
                </a:lnTo>
                <a:lnTo>
                  <a:pt x="355888" y="381965"/>
                </a:lnTo>
                <a:lnTo>
                  <a:pt x="385609" y="350609"/>
                </a:lnTo>
                <a:lnTo>
                  <a:pt x="407952" y="313315"/>
                </a:lnTo>
                <a:lnTo>
                  <a:pt x="422018" y="271433"/>
                </a:lnTo>
                <a:lnTo>
                  <a:pt x="426906" y="226312"/>
                </a:lnTo>
                <a:lnTo>
                  <a:pt x="426906" y="124797"/>
                </a:lnTo>
                <a:lnTo>
                  <a:pt x="434622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5">
                <a:moveTo>
                  <a:pt x="426906" y="124797"/>
                </a:moveTo>
                <a:lnTo>
                  <a:pt x="426906" y="226312"/>
                </a:lnTo>
                <a:lnTo>
                  <a:pt x="421733" y="181190"/>
                </a:lnTo>
                <a:lnTo>
                  <a:pt x="406932" y="139308"/>
                </a:lnTo>
                <a:lnTo>
                  <a:pt x="383584" y="102014"/>
                </a:lnTo>
                <a:lnTo>
                  <a:pt x="352769" y="70658"/>
                </a:lnTo>
                <a:lnTo>
                  <a:pt x="315565" y="46591"/>
                </a:lnTo>
                <a:lnTo>
                  <a:pt x="273053" y="31160"/>
                </a:lnTo>
                <a:lnTo>
                  <a:pt x="226312" y="25717"/>
                </a:lnTo>
                <a:lnTo>
                  <a:pt x="179855" y="31160"/>
                </a:lnTo>
                <a:lnTo>
                  <a:pt x="138078" y="46591"/>
                </a:lnTo>
                <a:lnTo>
                  <a:pt x="101879" y="70658"/>
                </a:lnTo>
                <a:lnTo>
                  <a:pt x="72158" y="102014"/>
                </a:lnTo>
                <a:lnTo>
                  <a:pt x="49815" y="139308"/>
                </a:lnTo>
                <a:lnTo>
                  <a:pt x="35749" y="181190"/>
                </a:lnTo>
                <a:lnTo>
                  <a:pt x="30861" y="226312"/>
                </a:lnTo>
                <a:lnTo>
                  <a:pt x="30861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2" y="0"/>
                </a:lnTo>
                <a:lnTo>
                  <a:pt x="271478" y="4661"/>
                </a:lnTo>
                <a:lnTo>
                  <a:pt x="313750" y="18002"/>
                </a:lnTo>
                <a:lnTo>
                  <a:pt x="352166" y="39058"/>
                </a:lnTo>
                <a:lnTo>
                  <a:pt x="385759" y="66864"/>
                </a:lnTo>
                <a:lnTo>
                  <a:pt x="413566" y="100458"/>
                </a:lnTo>
                <a:lnTo>
                  <a:pt x="426906" y="124797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44285" y="69715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5">
                <a:moveTo>
                  <a:pt x="452624" y="226312"/>
                </a:moveTo>
                <a:lnTo>
                  <a:pt x="447962" y="271478"/>
                </a:lnTo>
                <a:lnTo>
                  <a:pt x="434622" y="313750"/>
                </a:lnTo>
                <a:lnTo>
                  <a:pt x="413566" y="352166"/>
                </a:lnTo>
                <a:lnTo>
                  <a:pt x="385759" y="385759"/>
                </a:lnTo>
                <a:lnTo>
                  <a:pt x="352166" y="413566"/>
                </a:lnTo>
                <a:lnTo>
                  <a:pt x="313750" y="434622"/>
                </a:lnTo>
                <a:lnTo>
                  <a:pt x="271478" y="447963"/>
                </a:lnTo>
                <a:lnTo>
                  <a:pt x="226312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0" y="115413"/>
                </a:lnTo>
                <a:lnTo>
                  <a:pt x="30860" y="226312"/>
                </a:lnTo>
                <a:lnTo>
                  <a:pt x="36034" y="271433"/>
                </a:lnTo>
                <a:lnTo>
                  <a:pt x="50834" y="313315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8196" y="421733"/>
                </a:lnTo>
                <a:lnTo>
                  <a:pt x="320708" y="406932"/>
                </a:lnTo>
                <a:lnTo>
                  <a:pt x="357912" y="383584"/>
                </a:lnTo>
                <a:lnTo>
                  <a:pt x="388728" y="352769"/>
                </a:lnTo>
                <a:lnTo>
                  <a:pt x="412076" y="315565"/>
                </a:lnTo>
                <a:lnTo>
                  <a:pt x="426876" y="273053"/>
                </a:lnTo>
                <a:lnTo>
                  <a:pt x="432050" y="226312"/>
                </a:lnTo>
                <a:lnTo>
                  <a:pt x="432050" y="134181"/>
                </a:lnTo>
                <a:lnTo>
                  <a:pt x="434622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5">
                <a:moveTo>
                  <a:pt x="432050" y="134181"/>
                </a:moveTo>
                <a:lnTo>
                  <a:pt x="432050" y="226312"/>
                </a:lnTo>
                <a:lnTo>
                  <a:pt x="426876" y="179571"/>
                </a:lnTo>
                <a:lnTo>
                  <a:pt x="412076" y="137058"/>
                </a:lnTo>
                <a:lnTo>
                  <a:pt x="388728" y="99855"/>
                </a:lnTo>
                <a:lnTo>
                  <a:pt x="357912" y="69039"/>
                </a:lnTo>
                <a:lnTo>
                  <a:pt x="320708" y="45691"/>
                </a:lnTo>
                <a:lnTo>
                  <a:pt x="278196" y="30890"/>
                </a:lnTo>
                <a:lnTo>
                  <a:pt x="231455" y="25717"/>
                </a:lnTo>
                <a:lnTo>
                  <a:pt x="184714" y="31160"/>
                </a:lnTo>
                <a:lnTo>
                  <a:pt x="142202" y="46591"/>
                </a:lnTo>
                <a:lnTo>
                  <a:pt x="104998" y="70658"/>
                </a:lnTo>
                <a:lnTo>
                  <a:pt x="74182" y="102014"/>
                </a:lnTo>
                <a:lnTo>
                  <a:pt x="50834" y="139308"/>
                </a:lnTo>
                <a:lnTo>
                  <a:pt x="36034" y="181190"/>
                </a:lnTo>
                <a:lnTo>
                  <a:pt x="30860" y="226312"/>
                </a:lnTo>
                <a:lnTo>
                  <a:pt x="30860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2" y="0"/>
                </a:lnTo>
                <a:lnTo>
                  <a:pt x="271478" y="4661"/>
                </a:lnTo>
                <a:lnTo>
                  <a:pt x="313750" y="18002"/>
                </a:lnTo>
                <a:lnTo>
                  <a:pt x="352166" y="39058"/>
                </a:lnTo>
                <a:lnTo>
                  <a:pt x="385759" y="66864"/>
                </a:lnTo>
                <a:lnTo>
                  <a:pt x="413566" y="100458"/>
                </a:lnTo>
                <a:lnTo>
                  <a:pt x="432050" y="134181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52787" y="69715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5">
                <a:moveTo>
                  <a:pt x="452624" y="226312"/>
                </a:moveTo>
                <a:lnTo>
                  <a:pt x="447962" y="271478"/>
                </a:lnTo>
                <a:lnTo>
                  <a:pt x="434622" y="313750"/>
                </a:lnTo>
                <a:lnTo>
                  <a:pt x="413566" y="352166"/>
                </a:lnTo>
                <a:lnTo>
                  <a:pt x="385759" y="385759"/>
                </a:lnTo>
                <a:lnTo>
                  <a:pt x="352166" y="413566"/>
                </a:lnTo>
                <a:lnTo>
                  <a:pt x="313750" y="434622"/>
                </a:lnTo>
                <a:lnTo>
                  <a:pt x="271478" y="447963"/>
                </a:lnTo>
                <a:lnTo>
                  <a:pt x="226312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0" y="115413"/>
                </a:lnTo>
                <a:lnTo>
                  <a:pt x="30860" y="226312"/>
                </a:lnTo>
                <a:lnTo>
                  <a:pt x="36034" y="271433"/>
                </a:lnTo>
                <a:lnTo>
                  <a:pt x="50834" y="313315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7911" y="421463"/>
                </a:lnTo>
                <a:lnTo>
                  <a:pt x="319689" y="406033"/>
                </a:lnTo>
                <a:lnTo>
                  <a:pt x="355888" y="381965"/>
                </a:lnTo>
                <a:lnTo>
                  <a:pt x="385609" y="350609"/>
                </a:lnTo>
                <a:lnTo>
                  <a:pt x="407952" y="313315"/>
                </a:lnTo>
                <a:lnTo>
                  <a:pt x="422018" y="271433"/>
                </a:lnTo>
                <a:lnTo>
                  <a:pt x="426906" y="226312"/>
                </a:lnTo>
                <a:lnTo>
                  <a:pt x="426906" y="124797"/>
                </a:lnTo>
                <a:lnTo>
                  <a:pt x="434622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5">
                <a:moveTo>
                  <a:pt x="426906" y="124797"/>
                </a:moveTo>
                <a:lnTo>
                  <a:pt x="426906" y="226312"/>
                </a:lnTo>
                <a:lnTo>
                  <a:pt x="421733" y="181190"/>
                </a:lnTo>
                <a:lnTo>
                  <a:pt x="406932" y="139308"/>
                </a:lnTo>
                <a:lnTo>
                  <a:pt x="383584" y="102014"/>
                </a:lnTo>
                <a:lnTo>
                  <a:pt x="352769" y="70658"/>
                </a:lnTo>
                <a:lnTo>
                  <a:pt x="315565" y="46591"/>
                </a:lnTo>
                <a:lnTo>
                  <a:pt x="273053" y="31160"/>
                </a:lnTo>
                <a:lnTo>
                  <a:pt x="226312" y="25717"/>
                </a:lnTo>
                <a:lnTo>
                  <a:pt x="179856" y="31160"/>
                </a:lnTo>
                <a:lnTo>
                  <a:pt x="138078" y="46591"/>
                </a:lnTo>
                <a:lnTo>
                  <a:pt x="101879" y="70658"/>
                </a:lnTo>
                <a:lnTo>
                  <a:pt x="72158" y="102014"/>
                </a:lnTo>
                <a:lnTo>
                  <a:pt x="49815" y="139308"/>
                </a:lnTo>
                <a:lnTo>
                  <a:pt x="35749" y="181190"/>
                </a:lnTo>
                <a:lnTo>
                  <a:pt x="30860" y="226312"/>
                </a:lnTo>
                <a:lnTo>
                  <a:pt x="30860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2" y="0"/>
                </a:lnTo>
                <a:lnTo>
                  <a:pt x="271478" y="4661"/>
                </a:lnTo>
                <a:lnTo>
                  <a:pt x="313750" y="18002"/>
                </a:lnTo>
                <a:lnTo>
                  <a:pt x="352166" y="39058"/>
                </a:lnTo>
                <a:lnTo>
                  <a:pt x="385759" y="66864"/>
                </a:lnTo>
                <a:lnTo>
                  <a:pt x="413566" y="100458"/>
                </a:lnTo>
                <a:lnTo>
                  <a:pt x="426906" y="124797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61290" y="69715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5">
                <a:moveTo>
                  <a:pt x="452624" y="226312"/>
                </a:moveTo>
                <a:lnTo>
                  <a:pt x="447962" y="271478"/>
                </a:lnTo>
                <a:lnTo>
                  <a:pt x="434622" y="313750"/>
                </a:lnTo>
                <a:lnTo>
                  <a:pt x="413566" y="352166"/>
                </a:lnTo>
                <a:lnTo>
                  <a:pt x="385759" y="385759"/>
                </a:lnTo>
                <a:lnTo>
                  <a:pt x="352166" y="413566"/>
                </a:lnTo>
                <a:lnTo>
                  <a:pt x="313750" y="434622"/>
                </a:lnTo>
                <a:lnTo>
                  <a:pt x="271478" y="447963"/>
                </a:lnTo>
                <a:lnTo>
                  <a:pt x="226312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0" y="115413"/>
                </a:lnTo>
                <a:lnTo>
                  <a:pt x="30860" y="226312"/>
                </a:lnTo>
                <a:lnTo>
                  <a:pt x="36034" y="271433"/>
                </a:lnTo>
                <a:lnTo>
                  <a:pt x="50834" y="313315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8196" y="421733"/>
                </a:lnTo>
                <a:lnTo>
                  <a:pt x="320708" y="406932"/>
                </a:lnTo>
                <a:lnTo>
                  <a:pt x="357912" y="383584"/>
                </a:lnTo>
                <a:lnTo>
                  <a:pt x="388728" y="352769"/>
                </a:lnTo>
                <a:lnTo>
                  <a:pt x="412076" y="315565"/>
                </a:lnTo>
                <a:lnTo>
                  <a:pt x="426877" y="273053"/>
                </a:lnTo>
                <a:lnTo>
                  <a:pt x="432050" y="226312"/>
                </a:lnTo>
                <a:lnTo>
                  <a:pt x="432050" y="134181"/>
                </a:lnTo>
                <a:lnTo>
                  <a:pt x="434622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5">
                <a:moveTo>
                  <a:pt x="432050" y="134181"/>
                </a:moveTo>
                <a:lnTo>
                  <a:pt x="432050" y="226312"/>
                </a:lnTo>
                <a:lnTo>
                  <a:pt x="426877" y="179571"/>
                </a:lnTo>
                <a:lnTo>
                  <a:pt x="412076" y="137058"/>
                </a:lnTo>
                <a:lnTo>
                  <a:pt x="388728" y="99855"/>
                </a:lnTo>
                <a:lnTo>
                  <a:pt x="357912" y="69039"/>
                </a:lnTo>
                <a:lnTo>
                  <a:pt x="320708" y="45691"/>
                </a:lnTo>
                <a:lnTo>
                  <a:pt x="278196" y="30890"/>
                </a:lnTo>
                <a:lnTo>
                  <a:pt x="231455" y="25717"/>
                </a:lnTo>
                <a:lnTo>
                  <a:pt x="184714" y="31160"/>
                </a:lnTo>
                <a:lnTo>
                  <a:pt x="142202" y="46591"/>
                </a:lnTo>
                <a:lnTo>
                  <a:pt x="104998" y="70658"/>
                </a:lnTo>
                <a:lnTo>
                  <a:pt x="74182" y="102014"/>
                </a:lnTo>
                <a:lnTo>
                  <a:pt x="50834" y="139308"/>
                </a:lnTo>
                <a:lnTo>
                  <a:pt x="36034" y="181190"/>
                </a:lnTo>
                <a:lnTo>
                  <a:pt x="30860" y="226312"/>
                </a:lnTo>
                <a:lnTo>
                  <a:pt x="30860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2" y="0"/>
                </a:lnTo>
                <a:lnTo>
                  <a:pt x="271478" y="4661"/>
                </a:lnTo>
                <a:lnTo>
                  <a:pt x="313750" y="18002"/>
                </a:lnTo>
                <a:lnTo>
                  <a:pt x="352166" y="39058"/>
                </a:lnTo>
                <a:lnTo>
                  <a:pt x="385759" y="66864"/>
                </a:lnTo>
                <a:lnTo>
                  <a:pt x="413566" y="100458"/>
                </a:lnTo>
                <a:lnTo>
                  <a:pt x="432050" y="134181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569793" y="69715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5">
                <a:moveTo>
                  <a:pt x="452624" y="226312"/>
                </a:moveTo>
                <a:lnTo>
                  <a:pt x="447962" y="271478"/>
                </a:lnTo>
                <a:lnTo>
                  <a:pt x="434621" y="313750"/>
                </a:lnTo>
                <a:lnTo>
                  <a:pt x="413565" y="352166"/>
                </a:lnTo>
                <a:lnTo>
                  <a:pt x="385759" y="385759"/>
                </a:lnTo>
                <a:lnTo>
                  <a:pt x="352165" y="413566"/>
                </a:lnTo>
                <a:lnTo>
                  <a:pt x="313750" y="434622"/>
                </a:lnTo>
                <a:lnTo>
                  <a:pt x="271477" y="447963"/>
                </a:lnTo>
                <a:lnTo>
                  <a:pt x="226311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0" y="115413"/>
                </a:lnTo>
                <a:lnTo>
                  <a:pt x="30860" y="226312"/>
                </a:lnTo>
                <a:lnTo>
                  <a:pt x="36034" y="271433"/>
                </a:lnTo>
                <a:lnTo>
                  <a:pt x="50834" y="313315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7911" y="421463"/>
                </a:lnTo>
                <a:lnTo>
                  <a:pt x="319688" y="406033"/>
                </a:lnTo>
                <a:lnTo>
                  <a:pt x="355888" y="381965"/>
                </a:lnTo>
                <a:lnTo>
                  <a:pt x="385609" y="350609"/>
                </a:lnTo>
                <a:lnTo>
                  <a:pt x="407952" y="313315"/>
                </a:lnTo>
                <a:lnTo>
                  <a:pt x="422018" y="271433"/>
                </a:lnTo>
                <a:lnTo>
                  <a:pt x="426906" y="226312"/>
                </a:lnTo>
                <a:lnTo>
                  <a:pt x="426906" y="124797"/>
                </a:lnTo>
                <a:lnTo>
                  <a:pt x="434621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5">
                <a:moveTo>
                  <a:pt x="426906" y="124797"/>
                </a:moveTo>
                <a:lnTo>
                  <a:pt x="426906" y="226312"/>
                </a:lnTo>
                <a:lnTo>
                  <a:pt x="421733" y="181190"/>
                </a:lnTo>
                <a:lnTo>
                  <a:pt x="406932" y="139308"/>
                </a:lnTo>
                <a:lnTo>
                  <a:pt x="383584" y="102014"/>
                </a:lnTo>
                <a:lnTo>
                  <a:pt x="352768" y="70658"/>
                </a:lnTo>
                <a:lnTo>
                  <a:pt x="315565" y="46591"/>
                </a:lnTo>
                <a:lnTo>
                  <a:pt x="273052" y="31160"/>
                </a:lnTo>
                <a:lnTo>
                  <a:pt x="226311" y="25717"/>
                </a:lnTo>
                <a:lnTo>
                  <a:pt x="179855" y="31160"/>
                </a:lnTo>
                <a:lnTo>
                  <a:pt x="138078" y="46591"/>
                </a:lnTo>
                <a:lnTo>
                  <a:pt x="101879" y="70658"/>
                </a:lnTo>
                <a:lnTo>
                  <a:pt x="72158" y="102014"/>
                </a:lnTo>
                <a:lnTo>
                  <a:pt x="49814" y="139308"/>
                </a:lnTo>
                <a:lnTo>
                  <a:pt x="35749" y="181190"/>
                </a:lnTo>
                <a:lnTo>
                  <a:pt x="30860" y="226312"/>
                </a:lnTo>
                <a:lnTo>
                  <a:pt x="30860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1" y="0"/>
                </a:lnTo>
                <a:lnTo>
                  <a:pt x="271477" y="4661"/>
                </a:lnTo>
                <a:lnTo>
                  <a:pt x="313750" y="18002"/>
                </a:lnTo>
                <a:lnTo>
                  <a:pt x="352165" y="39058"/>
                </a:lnTo>
                <a:lnTo>
                  <a:pt x="385759" y="66864"/>
                </a:lnTo>
                <a:lnTo>
                  <a:pt x="413565" y="100458"/>
                </a:lnTo>
                <a:lnTo>
                  <a:pt x="426906" y="124797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78295" y="69715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5">
                <a:moveTo>
                  <a:pt x="452624" y="226312"/>
                </a:moveTo>
                <a:lnTo>
                  <a:pt x="447962" y="271478"/>
                </a:lnTo>
                <a:lnTo>
                  <a:pt x="434621" y="313750"/>
                </a:lnTo>
                <a:lnTo>
                  <a:pt x="413565" y="352166"/>
                </a:lnTo>
                <a:lnTo>
                  <a:pt x="385759" y="385759"/>
                </a:lnTo>
                <a:lnTo>
                  <a:pt x="352165" y="413566"/>
                </a:lnTo>
                <a:lnTo>
                  <a:pt x="313750" y="434622"/>
                </a:lnTo>
                <a:lnTo>
                  <a:pt x="271477" y="447963"/>
                </a:lnTo>
                <a:lnTo>
                  <a:pt x="226311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0" y="115413"/>
                </a:lnTo>
                <a:lnTo>
                  <a:pt x="30860" y="226312"/>
                </a:lnTo>
                <a:lnTo>
                  <a:pt x="36034" y="271433"/>
                </a:lnTo>
                <a:lnTo>
                  <a:pt x="50834" y="313316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8196" y="421733"/>
                </a:lnTo>
                <a:lnTo>
                  <a:pt x="320708" y="406932"/>
                </a:lnTo>
                <a:lnTo>
                  <a:pt x="357912" y="383584"/>
                </a:lnTo>
                <a:lnTo>
                  <a:pt x="388728" y="352769"/>
                </a:lnTo>
                <a:lnTo>
                  <a:pt x="412076" y="315565"/>
                </a:lnTo>
                <a:lnTo>
                  <a:pt x="426876" y="273053"/>
                </a:lnTo>
                <a:lnTo>
                  <a:pt x="432050" y="226312"/>
                </a:lnTo>
                <a:lnTo>
                  <a:pt x="432050" y="134181"/>
                </a:lnTo>
                <a:lnTo>
                  <a:pt x="434621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5">
                <a:moveTo>
                  <a:pt x="432050" y="134181"/>
                </a:moveTo>
                <a:lnTo>
                  <a:pt x="432050" y="226312"/>
                </a:lnTo>
                <a:lnTo>
                  <a:pt x="426876" y="179571"/>
                </a:lnTo>
                <a:lnTo>
                  <a:pt x="412076" y="137058"/>
                </a:lnTo>
                <a:lnTo>
                  <a:pt x="388728" y="99855"/>
                </a:lnTo>
                <a:lnTo>
                  <a:pt x="357912" y="69039"/>
                </a:lnTo>
                <a:lnTo>
                  <a:pt x="320708" y="45691"/>
                </a:lnTo>
                <a:lnTo>
                  <a:pt x="278196" y="30890"/>
                </a:lnTo>
                <a:lnTo>
                  <a:pt x="231455" y="25717"/>
                </a:lnTo>
                <a:lnTo>
                  <a:pt x="184714" y="31160"/>
                </a:lnTo>
                <a:lnTo>
                  <a:pt x="142202" y="46591"/>
                </a:lnTo>
                <a:lnTo>
                  <a:pt x="104998" y="70658"/>
                </a:lnTo>
                <a:lnTo>
                  <a:pt x="74182" y="102014"/>
                </a:lnTo>
                <a:lnTo>
                  <a:pt x="50834" y="139308"/>
                </a:lnTo>
                <a:lnTo>
                  <a:pt x="36034" y="181190"/>
                </a:lnTo>
                <a:lnTo>
                  <a:pt x="30860" y="226312"/>
                </a:lnTo>
                <a:lnTo>
                  <a:pt x="30860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1" y="0"/>
                </a:lnTo>
                <a:lnTo>
                  <a:pt x="271477" y="4661"/>
                </a:lnTo>
                <a:lnTo>
                  <a:pt x="313750" y="18002"/>
                </a:lnTo>
                <a:lnTo>
                  <a:pt x="352165" y="39058"/>
                </a:lnTo>
                <a:lnTo>
                  <a:pt x="385759" y="66864"/>
                </a:lnTo>
                <a:lnTo>
                  <a:pt x="413565" y="100458"/>
                </a:lnTo>
                <a:lnTo>
                  <a:pt x="432050" y="134181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168392" y="910651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3" y="203975"/>
                </a:moveTo>
                <a:lnTo>
                  <a:pt x="419058" y="245248"/>
                </a:lnTo>
                <a:lnTo>
                  <a:pt x="408353" y="285202"/>
                </a:lnTo>
                <a:lnTo>
                  <a:pt x="390060" y="322298"/>
                </a:lnTo>
                <a:lnTo>
                  <a:pt x="364880" y="355114"/>
                </a:lnTo>
                <a:lnTo>
                  <a:pt x="333783" y="382386"/>
                </a:lnTo>
                <a:lnTo>
                  <a:pt x="297963" y="403068"/>
                </a:lnTo>
                <a:lnTo>
                  <a:pt x="258796" y="416364"/>
                </a:lnTo>
                <a:lnTo>
                  <a:pt x="217788" y="421763"/>
                </a:lnTo>
                <a:lnTo>
                  <a:pt x="197085" y="421425"/>
                </a:lnTo>
                <a:lnTo>
                  <a:pt x="156275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9" y="350002"/>
                </a:lnTo>
                <a:lnTo>
                  <a:pt x="28156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6" y="82438"/>
                </a:lnTo>
                <a:lnTo>
                  <a:pt x="71760" y="52249"/>
                </a:lnTo>
                <a:lnTo>
                  <a:pt x="105381" y="28156"/>
                </a:lnTo>
                <a:lnTo>
                  <a:pt x="143056" y="11085"/>
                </a:lnTo>
                <a:lnTo>
                  <a:pt x="183338" y="1692"/>
                </a:lnTo>
                <a:lnTo>
                  <a:pt x="203975" y="0"/>
                </a:lnTo>
                <a:lnTo>
                  <a:pt x="210881" y="0"/>
                </a:lnTo>
                <a:lnTo>
                  <a:pt x="265488" y="7076"/>
                </a:lnTo>
                <a:lnTo>
                  <a:pt x="304199" y="21645"/>
                </a:lnTo>
                <a:lnTo>
                  <a:pt x="339324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7" y="143057"/>
                </a:lnTo>
                <a:lnTo>
                  <a:pt x="420071" y="183338"/>
                </a:lnTo>
                <a:lnTo>
                  <a:pt x="421763" y="203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576895" y="910651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2" y="203975"/>
                </a:moveTo>
                <a:lnTo>
                  <a:pt x="419058" y="245248"/>
                </a:lnTo>
                <a:lnTo>
                  <a:pt x="408352" y="285202"/>
                </a:lnTo>
                <a:lnTo>
                  <a:pt x="390059" y="322298"/>
                </a:lnTo>
                <a:lnTo>
                  <a:pt x="364880" y="355114"/>
                </a:lnTo>
                <a:lnTo>
                  <a:pt x="333783" y="382386"/>
                </a:lnTo>
                <a:lnTo>
                  <a:pt x="297962" y="403068"/>
                </a:lnTo>
                <a:lnTo>
                  <a:pt x="258795" y="416364"/>
                </a:lnTo>
                <a:lnTo>
                  <a:pt x="217788" y="421763"/>
                </a:lnTo>
                <a:lnTo>
                  <a:pt x="197084" y="421425"/>
                </a:lnTo>
                <a:lnTo>
                  <a:pt x="156274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9" y="350002"/>
                </a:lnTo>
                <a:lnTo>
                  <a:pt x="28155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6" y="82438"/>
                </a:lnTo>
                <a:lnTo>
                  <a:pt x="71760" y="52249"/>
                </a:lnTo>
                <a:lnTo>
                  <a:pt x="105380" y="28156"/>
                </a:lnTo>
                <a:lnTo>
                  <a:pt x="143056" y="11085"/>
                </a:lnTo>
                <a:lnTo>
                  <a:pt x="183337" y="1692"/>
                </a:lnTo>
                <a:lnTo>
                  <a:pt x="203974" y="0"/>
                </a:lnTo>
                <a:lnTo>
                  <a:pt x="210881" y="0"/>
                </a:lnTo>
                <a:lnTo>
                  <a:pt x="265487" y="7076"/>
                </a:lnTo>
                <a:lnTo>
                  <a:pt x="304198" y="21645"/>
                </a:lnTo>
                <a:lnTo>
                  <a:pt x="339323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6" y="143057"/>
                </a:lnTo>
                <a:lnTo>
                  <a:pt x="420070" y="183338"/>
                </a:lnTo>
                <a:lnTo>
                  <a:pt x="421762" y="203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985397" y="910651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3" y="203975"/>
                </a:moveTo>
                <a:lnTo>
                  <a:pt x="419058" y="245248"/>
                </a:lnTo>
                <a:lnTo>
                  <a:pt x="408353" y="285202"/>
                </a:lnTo>
                <a:lnTo>
                  <a:pt x="390060" y="322298"/>
                </a:lnTo>
                <a:lnTo>
                  <a:pt x="364881" y="355114"/>
                </a:lnTo>
                <a:lnTo>
                  <a:pt x="333783" y="382386"/>
                </a:lnTo>
                <a:lnTo>
                  <a:pt x="297963" y="403068"/>
                </a:lnTo>
                <a:lnTo>
                  <a:pt x="258796" y="416364"/>
                </a:lnTo>
                <a:lnTo>
                  <a:pt x="217788" y="421763"/>
                </a:lnTo>
                <a:lnTo>
                  <a:pt x="197084" y="421425"/>
                </a:lnTo>
                <a:lnTo>
                  <a:pt x="156274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8" y="350002"/>
                </a:lnTo>
                <a:lnTo>
                  <a:pt x="28155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5" y="82438"/>
                </a:lnTo>
                <a:lnTo>
                  <a:pt x="71760" y="52249"/>
                </a:lnTo>
                <a:lnTo>
                  <a:pt x="105381" y="28156"/>
                </a:lnTo>
                <a:lnTo>
                  <a:pt x="143056" y="11085"/>
                </a:lnTo>
                <a:lnTo>
                  <a:pt x="183338" y="1692"/>
                </a:lnTo>
                <a:lnTo>
                  <a:pt x="203974" y="0"/>
                </a:lnTo>
                <a:lnTo>
                  <a:pt x="210881" y="0"/>
                </a:lnTo>
                <a:lnTo>
                  <a:pt x="265487" y="7076"/>
                </a:lnTo>
                <a:lnTo>
                  <a:pt x="304199" y="21645"/>
                </a:lnTo>
                <a:lnTo>
                  <a:pt x="339323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7" y="143057"/>
                </a:lnTo>
                <a:lnTo>
                  <a:pt x="420070" y="183338"/>
                </a:lnTo>
                <a:lnTo>
                  <a:pt x="421763" y="203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393900" y="910651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3" y="203975"/>
                </a:moveTo>
                <a:lnTo>
                  <a:pt x="419058" y="245248"/>
                </a:lnTo>
                <a:lnTo>
                  <a:pt x="408353" y="285202"/>
                </a:lnTo>
                <a:lnTo>
                  <a:pt x="390060" y="322298"/>
                </a:lnTo>
                <a:lnTo>
                  <a:pt x="364881" y="355114"/>
                </a:lnTo>
                <a:lnTo>
                  <a:pt x="333783" y="382386"/>
                </a:lnTo>
                <a:lnTo>
                  <a:pt x="297963" y="403068"/>
                </a:lnTo>
                <a:lnTo>
                  <a:pt x="258796" y="416364"/>
                </a:lnTo>
                <a:lnTo>
                  <a:pt x="217788" y="421763"/>
                </a:lnTo>
                <a:lnTo>
                  <a:pt x="197084" y="421425"/>
                </a:lnTo>
                <a:lnTo>
                  <a:pt x="156274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9" y="350002"/>
                </a:lnTo>
                <a:lnTo>
                  <a:pt x="28156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6" y="82438"/>
                </a:lnTo>
                <a:lnTo>
                  <a:pt x="71760" y="52249"/>
                </a:lnTo>
                <a:lnTo>
                  <a:pt x="105381" y="28156"/>
                </a:lnTo>
                <a:lnTo>
                  <a:pt x="143056" y="11085"/>
                </a:lnTo>
                <a:lnTo>
                  <a:pt x="183337" y="1692"/>
                </a:lnTo>
                <a:lnTo>
                  <a:pt x="203974" y="0"/>
                </a:lnTo>
                <a:lnTo>
                  <a:pt x="210881" y="0"/>
                </a:lnTo>
                <a:lnTo>
                  <a:pt x="265487" y="7076"/>
                </a:lnTo>
                <a:lnTo>
                  <a:pt x="304199" y="21645"/>
                </a:lnTo>
                <a:lnTo>
                  <a:pt x="339324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7" y="143057"/>
                </a:lnTo>
                <a:lnTo>
                  <a:pt x="420070" y="183338"/>
                </a:lnTo>
                <a:lnTo>
                  <a:pt x="421763" y="203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802403" y="910651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3" y="203975"/>
                </a:moveTo>
                <a:lnTo>
                  <a:pt x="419058" y="245248"/>
                </a:lnTo>
                <a:lnTo>
                  <a:pt x="408353" y="285202"/>
                </a:lnTo>
                <a:lnTo>
                  <a:pt x="390060" y="322298"/>
                </a:lnTo>
                <a:lnTo>
                  <a:pt x="364881" y="355114"/>
                </a:lnTo>
                <a:lnTo>
                  <a:pt x="333783" y="382386"/>
                </a:lnTo>
                <a:lnTo>
                  <a:pt x="297963" y="403068"/>
                </a:lnTo>
                <a:lnTo>
                  <a:pt x="258796" y="416364"/>
                </a:lnTo>
                <a:lnTo>
                  <a:pt x="217788" y="421763"/>
                </a:lnTo>
                <a:lnTo>
                  <a:pt x="197084" y="421425"/>
                </a:lnTo>
                <a:lnTo>
                  <a:pt x="156275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9" y="350002"/>
                </a:lnTo>
                <a:lnTo>
                  <a:pt x="28156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6" y="82438"/>
                </a:lnTo>
                <a:lnTo>
                  <a:pt x="71760" y="52249"/>
                </a:lnTo>
                <a:lnTo>
                  <a:pt x="105381" y="28156"/>
                </a:lnTo>
                <a:lnTo>
                  <a:pt x="143056" y="11085"/>
                </a:lnTo>
                <a:lnTo>
                  <a:pt x="183338" y="1692"/>
                </a:lnTo>
                <a:lnTo>
                  <a:pt x="203974" y="0"/>
                </a:lnTo>
                <a:lnTo>
                  <a:pt x="210881" y="0"/>
                </a:lnTo>
                <a:lnTo>
                  <a:pt x="265487" y="7076"/>
                </a:lnTo>
                <a:lnTo>
                  <a:pt x="304199" y="21645"/>
                </a:lnTo>
                <a:lnTo>
                  <a:pt x="339324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7" y="143057"/>
                </a:lnTo>
                <a:lnTo>
                  <a:pt x="420070" y="183338"/>
                </a:lnTo>
                <a:lnTo>
                  <a:pt x="421763" y="203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210905" y="9106518"/>
            <a:ext cx="422275" cy="422275"/>
          </a:xfrm>
          <a:custGeom>
            <a:avLst/>
            <a:gdLst/>
            <a:ahLst/>
            <a:cxnLst/>
            <a:rect l="l" t="t" r="r" b="b"/>
            <a:pathLst>
              <a:path w="422275" h="422275">
                <a:moveTo>
                  <a:pt x="421763" y="203975"/>
                </a:moveTo>
                <a:lnTo>
                  <a:pt x="419058" y="245248"/>
                </a:lnTo>
                <a:lnTo>
                  <a:pt x="408353" y="285202"/>
                </a:lnTo>
                <a:lnTo>
                  <a:pt x="390060" y="322298"/>
                </a:lnTo>
                <a:lnTo>
                  <a:pt x="364881" y="355114"/>
                </a:lnTo>
                <a:lnTo>
                  <a:pt x="333783" y="382386"/>
                </a:lnTo>
                <a:lnTo>
                  <a:pt x="297963" y="403068"/>
                </a:lnTo>
                <a:lnTo>
                  <a:pt x="258796" y="416364"/>
                </a:lnTo>
                <a:lnTo>
                  <a:pt x="217788" y="421763"/>
                </a:lnTo>
                <a:lnTo>
                  <a:pt x="197085" y="421425"/>
                </a:lnTo>
                <a:lnTo>
                  <a:pt x="156275" y="414687"/>
                </a:lnTo>
                <a:lnTo>
                  <a:pt x="117563" y="400118"/>
                </a:lnTo>
                <a:lnTo>
                  <a:pt x="82438" y="378277"/>
                </a:lnTo>
                <a:lnTo>
                  <a:pt x="52249" y="350002"/>
                </a:lnTo>
                <a:lnTo>
                  <a:pt x="28156" y="316381"/>
                </a:lnTo>
                <a:lnTo>
                  <a:pt x="11085" y="278706"/>
                </a:lnTo>
                <a:lnTo>
                  <a:pt x="1692" y="238425"/>
                </a:lnTo>
                <a:lnTo>
                  <a:pt x="0" y="217788"/>
                </a:lnTo>
                <a:lnTo>
                  <a:pt x="338" y="197085"/>
                </a:lnTo>
                <a:lnTo>
                  <a:pt x="7075" y="156275"/>
                </a:lnTo>
                <a:lnTo>
                  <a:pt x="21644" y="117564"/>
                </a:lnTo>
                <a:lnTo>
                  <a:pt x="43486" y="82438"/>
                </a:lnTo>
                <a:lnTo>
                  <a:pt x="71760" y="52249"/>
                </a:lnTo>
                <a:lnTo>
                  <a:pt x="105381" y="28156"/>
                </a:lnTo>
                <a:lnTo>
                  <a:pt x="143056" y="11085"/>
                </a:lnTo>
                <a:lnTo>
                  <a:pt x="183338" y="1692"/>
                </a:lnTo>
                <a:lnTo>
                  <a:pt x="203975" y="0"/>
                </a:lnTo>
                <a:lnTo>
                  <a:pt x="210881" y="0"/>
                </a:lnTo>
                <a:lnTo>
                  <a:pt x="265488" y="7076"/>
                </a:lnTo>
                <a:lnTo>
                  <a:pt x="304199" y="21645"/>
                </a:lnTo>
                <a:lnTo>
                  <a:pt x="339324" y="43486"/>
                </a:lnTo>
                <a:lnTo>
                  <a:pt x="369513" y="71761"/>
                </a:lnTo>
                <a:lnTo>
                  <a:pt x="393606" y="105382"/>
                </a:lnTo>
                <a:lnTo>
                  <a:pt x="410677" y="143057"/>
                </a:lnTo>
                <a:lnTo>
                  <a:pt x="420070" y="183338"/>
                </a:lnTo>
                <a:lnTo>
                  <a:pt x="421763" y="203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101527" y="898821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4">
                <a:moveTo>
                  <a:pt x="452624" y="226312"/>
                </a:moveTo>
                <a:lnTo>
                  <a:pt x="447962" y="271478"/>
                </a:lnTo>
                <a:lnTo>
                  <a:pt x="434622" y="313750"/>
                </a:lnTo>
                <a:lnTo>
                  <a:pt x="413566" y="352166"/>
                </a:lnTo>
                <a:lnTo>
                  <a:pt x="385759" y="385759"/>
                </a:lnTo>
                <a:lnTo>
                  <a:pt x="352166" y="413566"/>
                </a:lnTo>
                <a:lnTo>
                  <a:pt x="313750" y="434622"/>
                </a:lnTo>
                <a:lnTo>
                  <a:pt x="271478" y="447963"/>
                </a:lnTo>
                <a:lnTo>
                  <a:pt x="226312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1" y="115413"/>
                </a:lnTo>
                <a:lnTo>
                  <a:pt x="30861" y="226312"/>
                </a:lnTo>
                <a:lnTo>
                  <a:pt x="36034" y="271433"/>
                </a:lnTo>
                <a:lnTo>
                  <a:pt x="50835" y="313315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7911" y="421463"/>
                </a:lnTo>
                <a:lnTo>
                  <a:pt x="319689" y="406033"/>
                </a:lnTo>
                <a:lnTo>
                  <a:pt x="355888" y="381965"/>
                </a:lnTo>
                <a:lnTo>
                  <a:pt x="385609" y="350609"/>
                </a:lnTo>
                <a:lnTo>
                  <a:pt x="407952" y="313315"/>
                </a:lnTo>
                <a:lnTo>
                  <a:pt x="422018" y="271433"/>
                </a:lnTo>
                <a:lnTo>
                  <a:pt x="426906" y="226312"/>
                </a:lnTo>
                <a:lnTo>
                  <a:pt x="426906" y="124797"/>
                </a:lnTo>
                <a:lnTo>
                  <a:pt x="434622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4">
                <a:moveTo>
                  <a:pt x="426906" y="124797"/>
                </a:moveTo>
                <a:lnTo>
                  <a:pt x="426906" y="226312"/>
                </a:lnTo>
                <a:lnTo>
                  <a:pt x="421733" y="181190"/>
                </a:lnTo>
                <a:lnTo>
                  <a:pt x="406932" y="139308"/>
                </a:lnTo>
                <a:lnTo>
                  <a:pt x="383584" y="102014"/>
                </a:lnTo>
                <a:lnTo>
                  <a:pt x="352769" y="70658"/>
                </a:lnTo>
                <a:lnTo>
                  <a:pt x="315565" y="46591"/>
                </a:lnTo>
                <a:lnTo>
                  <a:pt x="273053" y="31160"/>
                </a:lnTo>
                <a:lnTo>
                  <a:pt x="226312" y="25717"/>
                </a:lnTo>
                <a:lnTo>
                  <a:pt x="179855" y="31160"/>
                </a:lnTo>
                <a:lnTo>
                  <a:pt x="138078" y="46591"/>
                </a:lnTo>
                <a:lnTo>
                  <a:pt x="101879" y="70658"/>
                </a:lnTo>
                <a:lnTo>
                  <a:pt x="72158" y="102014"/>
                </a:lnTo>
                <a:lnTo>
                  <a:pt x="49815" y="139308"/>
                </a:lnTo>
                <a:lnTo>
                  <a:pt x="35749" y="181190"/>
                </a:lnTo>
                <a:lnTo>
                  <a:pt x="30861" y="226312"/>
                </a:lnTo>
                <a:lnTo>
                  <a:pt x="30861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2" y="0"/>
                </a:lnTo>
                <a:lnTo>
                  <a:pt x="271478" y="4661"/>
                </a:lnTo>
                <a:lnTo>
                  <a:pt x="313750" y="18002"/>
                </a:lnTo>
                <a:lnTo>
                  <a:pt x="352166" y="39058"/>
                </a:lnTo>
                <a:lnTo>
                  <a:pt x="385759" y="66864"/>
                </a:lnTo>
                <a:lnTo>
                  <a:pt x="413566" y="100458"/>
                </a:lnTo>
                <a:lnTo>
                  <a:pt x="426906" y="124797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510029" y="898821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4">
                <a:moveTo>
                  <a:pt x="452624" y="226312"/>
                </a:moveTo>
                <a:lnTo>
                  <a:pt x="447962" y="271478"/>
                </a:lnTo>
                <a:lnTo>
                  <a:pt x="434622" y="313750"/>
                </a:lnTo>
                <a:lnTo>
                  <a:pt x="413566" y="352166"/>
                </a:lnTo>
                <a:lnTo>
                  <a:pt x="385759" y="385759"/>
                </a:lnTo>
                <a:lnTo>
                  <a:pt x="352166" y="413566"/>
                </a:lnTo>
                <a:lnTo>
                  <a:pt x="313750" y="434622"/>
                </a:lnTo>
                <a:lnTo>
                  <a:pt x="271478" y="447963"/>
                </a:lnTo>
                <a:lnTo>
                  <a:pt x="226312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0" y="115413"/>
                </a:lnTo>
                <a:lnTo>
                  <a:pt x="30860" y="226312"/>
                </a:lnTo>
                <a:lnTo>
                  <a:pt x="36034" y="271433"/>
                </a:lnTo>
                <a:lnTo>
                  <a:pt x="50834" y="313315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8196" y="421733"/>
                </a:lnTo>
                <a:lnTo>
                  <a:pt x="320708" y="406932"/>
                </a:lnTo>
                <a:lnTo>
                  <a:pt x="357912" y="383584"/>
                </a:lnTo>
                <a:lnTo>
                  <a:pt x="388728" y="352769"/>
                </a:lnTo>
                <a:lnTo>
                  <a:pt x="412076" y="315565"/>
                </a:lnTo>
                <a:lnTo>
                  <a:pt x="426876" y="273053"/>
                </a:lnTo>
                <a:lnTo>
                  <a:pt x="432050" y="226312"/>
                </a:lnTo>
                <a:lnTo>
                  <a:pt x="432050" y="134181"/>
                </a:lnTo>
                <a:lnTo>
                  <a:pt x="434622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4">
                <a:moveTo>
                  <a:pt x="432050" y="134181"/>
                </a:moveTo>
                <a:lnTo>
                  <a:pt x="432050" y="226312"/>
                </a:lnTo>
                <a:lnTo>
                  <a:pt x="426876" y="179571"/>
                </a:lnTo>
                <a:lnTo>
                  <a:pt x="412076" y="137058"/>
                </a:lnTo>
                <a:lnTo>
                  <a:pt x="388728" y="99855"/>
                </a:lnTo>
                <a:lnTo>
                  <a:pt x="357912" y="69039"/>
                </a:lnTo>
                <a:lnTo>
                  <a:pt x="320708" y="45691"/>
                </a:lnTo>
                <a:lnTo>
                  <a:pt x="278196" y="30890"/>
                </a:lnTo>
                <a:lnTo>
                  <a:pt x="231455" y="25717"/>
                </a:lnTo>
                <a:lnTo>
                  <a:pt x="184714" y="31160"/>
                </a:lnTo>
                <a:lnTo>
                  <a:pt x="142202" y="46591"/>
                </a:lnTo>
                <a:lnTo>
                  <a:pt x="104998" y="70658"/>
                </a:lnTo>
                <a:lnTo>
                  <a:pt x="74182" y="102014"/>
                </a:lnTo>
                <a:lnTo>
                  <a:pt x="50834" y="139308"/>
                </a:lnTo>
                <a:lnTo>
                  <a:pt x="36034" y="181190"/>
                </a:lnTo>
                <a:lnTo>
                  <a:pt x="30860" y="226312"/>
                </a:lnTo>
                <a:lnTo>
                  <a:pt x="30860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2" y="0"/>
                </a:lnTo>
                <a:lnTo>
                  <a:pt x="271478" y="4661"/>
                </a:lnTo>
                <a:lnTo>
                  <a:pt x="313750" y="18002"/>
                </a:lnTo>
                <a:lnTo>
                  <a:pt x="352166" y="39058"/>
                </a:lnTo>
                <a:lnTo>
                  <a:pt x="385759" y="66864"/>
                </a:lnTo>
                <a:lnTo>
                  <a:pt x="413566" y="100458"/>
                </a:lnTo>
                <a:lnTo>
                  <a:pt x="432050" y="134181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918532" y="898821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4">
                <a:moveTo>
                  <a:pt x="452624" y="226312"/>
                </a:moveTo>
                <a:lnTo>
                  <a:pt x="447962" y="271478"/>
                </a:lnTo>
                <a:lnTo>
                  <a:pt x="434622" y="313750"/>
                </a:lnTo>
                <a:lnTo>
                  <a:pt x="413566" y="352166"/>
                </a:lnTo>
                <a:lnTo>
                  <a:pt x="385759" y="385759"/>
                </a:lnTo>
                <a:lnTo>
                  <a:pt x="352166" y="413566"/>
                </a:lnTo>
                <a:lnTo>
                  <a:pt x="313750" y="434622"/>
                </a:lnTo>
                <a:lnTo>
                  <a:pt x="271478" y="447963"/>
                </a:lnTo>
                <a:lnTo>
                  <a:pt x="226312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0" y="115413"/>
                </a:lnTo>
                <a:lnTo>
                  <a:pt x="30860" y="226312"/>
                </a:lnTo>
                <a:lnTo>
                  <a:pt x="36034" y="271433"/>
                </a:lnTo>
                <a:lnTo>
                  <a:pt x="50834" y="313315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7911" y="421463"/>
                </a:lnTo>
                <a:lnTo>
                  <a:pt x="319689" y="406033"/>
                </a:lnTo>
                <a:lnTo>
                  <a:pt x="355888" y="381965"/>
                </a:lnTo>
                <a:lnTo>
                  <a:pt x="385609" y="350609"/>
                </a:lnTo>
                <a:lnTo>
                  <a:pt x="407952" y="313315"/>
                </a:lnTo>
                <a:lnTo>
                  <a:pt x="422018" y="271433"/>
                </a:lnTo>
                <a:lnTo>
                  <a:pt x="426906" y="226312"/>
                </a:lnTo>
                <a:lnTo>
                  <a:pt x="426906" y="124797"/>
                </a:lnTo>
                <a:lnTo>
                  <a:pt x="434622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4">
                <a:moveTo>
                  <a:pt x="426906" y="124797"/>
                </a:moveTo>
                <a:lnTo>
                  <a:pt x="426906" y="226312"/>
                </a:lnTo>
                <a:lnTo>
                  <a:pt x="421733" y="181190"/>
                </a:lnTo>
                <a:lnTo>
                  <a:pt x="406932" y="139308"/>
                </a:lnTo>
                <a:lnTo>
                  <a:pt x="383584" y="102014"/>
                </a:lnTo>
                <a:lnTo>
                  <a:pt x="352769" y="70658"/>
                </a:lnTo>
                <a:lnTo>
                  <a:pt x="315565" y="46591"/>
                </a:lnTo>
                <a:lnTo>
                  <a:pt x="273053" y="31160"/>
                </a:lnTo>
                <a:lnTo>
                  <a:pt x="226312" y="25717"/>
                </a:lnTo>
                <a:lnTo>
                  <a:pt x="179856" y="31160"/>
                </a:lnTo>
                <a:lnTo>
                  <a:pt x="138078" y="46591"/>
                </a:lnTo>
                <a:lnTo>
                  <a:pt x="101879" y="70658"/>
                </a:lnTo>
                <a:lnTo>
                  <a:pt x="72158" y="102014"/>
                </a:lnTo>
                <a:lnTo>
                  <a:pt x="49815" y="139308"/>
                </a:lnTo>
                <a:lnTo>
                  <a:pt x="35749" y="181190"/>
                </a:lnTo>
                <a:lnTo>
                  <a:pt x="30860" y="226312"/>
                </a:lnTo>
                <a:lnTo>
                  <a:pt x="30860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2" y="0"/>
                </a:lnTo>
                <a:lnTo>
                  <a:pt x="271478" y="4661"/>
                </a:lnTo>
                <a:lnTo>
                  <a:pt x="313750" y="18002"/>
                </a:lnTo>
                <a:lnTo>
                  <a:pt x="352166" y="39058"/>
                </a:lnTo>
                <a:lnTo>
                  <a:pt x="385759" y="66864"/>
                </a:lnTo>
                <a:lnTo>
                  <a:pt x="413566" y="100458"/>
                </a:lnTo>
                <a:lnTo>
                  <a:pt x="426906" y="124797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327035" y="898821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4">
                <a:moveTo>
                  <a:pt x="452624" y="226312"/>
                </a:moveTo>
                <a:lnTo>
                  <a:pt x="447962" y="271478"/>
                </a:lnTo>
                <a:lnTo>
                  <a:pt x="434622" y="313750"/>
                </a:lnTo>
                <a:lnTo>
                  <a:pt x="413566" y="352166"/>
                </a:lnTo>
                <a:lnTo>
                  <a:pt x="385759" y="385759"/>
                </a:lnTo>
                <a:lnTo>
                  <a:pt x="352166" y="413566"/>
                </a:lnTo>
                <a:lnTo>
                  <a:pt x="313750" y="434622"/>
                </a:lnTo>
                <a:lnTo>
                  <a:pt x="271478" y="447963"/>
                </a:lnTo>
                <a:lnTo>
                  <a:pt x="226312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0" y="115413"/>
                </a:lnTo>
                <a:lnTo>
                  <a:pt x="30860" y="226312"/>
                </a:lnTo>
                <a:lnTo>
                  <a:pt x="36034" y="271433"/>
                </a:lnTo>
                <a:lnTo>
                  <a:pt x="50834" y="313315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8196" y="421733"/>
                </a:lnTo>
                <a:lnTo>
                  <a:pt x="320708" y="406932"/>
                </a:lnTo>
                <a:lnTo>
                  <a:pt x="357912" y="383584"/>
                </a:lnTo>
                <a:lnTo>
                  <a:pt x="388728" y="352769"/>
                </a:lnTo>
                <a:lnTo>
                  <a:pt x="412076" y="315565"/>
                </a:lnTo>
                <a:lnTo>
                  <a:pt x="426877" y="273053"/>
                </a:lnTo>
                <a:lnTo>
                  <a:pt x="432050" y="226312"/>
                </a:lnTo>
                <a:lnTo>
                  <a:pt x="432050" y="134181"/>
                </a:lnTo>
                <a:lnTo>
                  <a:pt x="434622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4">
                <a:moveTo>
                  <a:pt x="432050" y="134181"/>
                </a:moveTo>
                <a:lnTo>
                  <a:pt x="432050" y="226312"/>
                </a:lnTo>
                <a:lnTo>
                  <a:pt x="426877" y="179571"/>
                </a:lnTo>
                <a:lnTo>
                  <a:pt x="412076" y="137058"/>
                </a:lnTo>
                <a:lnTo>
                  <a:pt x="388728" y="99855"/>
                </a:lnTo>
                <a:lnTo>
                  <a:pt x="357912" y="69039"/>
                </a:lnTo>
                <a:lnTo>
                  <a:pt x="320708" y="45691"/>
                </a:lnTo>
                <a:lnTo>
                  <a:pt x="278196" y="30890"/>
                </a:lnTo>
                <a:lnTo>
                  <a:pt x="231455" y="25717"/>
                </a:lnTo>
                <a:lnTo>
                  <a:pt x="184714" y="31160"/>
                </a:lnTo>
                <a:lnTo>
                  <a:pt x="142202" y="46591"/>
                </a:lnTo>
                <a:lnTo>
                  <a:pt x="104998" y="70658"/>
                </a:lnTo>
                <a:lnTo>
                  <a:pt x="74182" y="102014"/>
                </a:lnTo>
                <a:lnTo>
                  <a:pt x="50834" y="139308"/>
                </a:lnTo>
                <a:lnTo>
                  <a:pt x="36034" y="181190"/>
                </a:lnTo>
                <a:lnTo>
                  <a:pt x="30860" y="226312"/>
                </a:lnTo>
                <a:lnTo>
                  <a:pt x="30860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2" y="0"/>
                </a:lnTo>
                <a:lnTo>
                  <a:pt x="271478" y="4661"/>
                </a:lnTo>
                <a:lnTo>
                  <a:pt x="313750" y="18002"/>
                </a:lnTo>
                <a:lnTo>
                  <a:pt x="352166" y="39058"/>
                </a:lnTo>
                <a:lnTo>
                  <a:pt x="385759" y="66864"/>
                </a:lnTo>
                <a:lnTo>
                  <a:pt x="413566" y="100458"/>
                </a:lnTo>
                <a:lnTo>
                  <a:pt x="432050" y="134181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735538" y="898821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4">
                <a:moveTo>
                  <a:pt x="452624" y="226312"/>
                </a:moveTo>
                <a:lnTo>
                  <a:pt x="447962" y="271478"/>
                </a:lnTo>
                <a:lnTo>
                  <a:pt x="434621" y="313750"/>
                </a:lnTo>
                <a:lnTo>
                  <a:pt x="413565" y="352166"/>
                </a:lnTo>
                <a:lnTo>
                  <a:pt x="385759" y="385759"/>
                </a:lnTo>
                <a:lnTo>
                  <a:pt x="352165" y="413566"/>
                </a:lnTo>
                <a:lnTo>
                  <a:pt x="313750" y="434622"/>
                </a:lnTo>
                <a:lnTo>
                  <a:pt x="271477" y="447963"/>
                </a:lnTo>
                <a:lnTo>
                  <a:pt x="226311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0" y="115413"/>
                </a:lnTo>
                <a:lnTo>
                  <a:pt x="30860" y="226312"/>
                </a:lnTo>
                <a:lnTo>
                  <a:pt x="36034" y="271433"/>
                </a:lnTo>
                <a:lnTo>
                  <a:pt x="50834" y="313315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7911" y="421463"/>
                </a:lnTo>
                <a:lnTo>
                  <a:pt x="319688" y="406033"/>
                </a:lnTo>
                <a:lnTo>
                  <a:pt x="355888" y="381965"/>
                </a:lnTo>
                <a:lnTo>
                  <a:pt x="385609" y="350609"/>
                </a:lnTo>
                <a:lnTo>
                  <a:pt x="407952" y="313315"/>
                </a:lnTo>
                <a:lnTo>
                  <a:pt x="422018" y="271433"/>
                </a:lnTo>
                <a:lnTo>
                  <a:pt x="426906" y="226312"/>
                </a:lnTo>
                <a:lnTo>
                  <a:pt x="426906" y="124797"/>
                </a:lnTo>
                <a:lnTo>
                  <a:pt x="434621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4">
                <a:moveTo>
                  <a:pt x="426906" y="124797"/>
                </a:moveTo>
                <a:lnTo>
                  <a:pt x="426906" y="226312"/>
                </a:lnTo>
                <a:lnTo>
                  <a:pt x="421733" y="181190"/>
                </a:lnTo>
                <a:lnTo>
                  <a:pt x="406932" y="139308"/>
                </a:lnTo>
                <a:lnTo>
                  <a:pt x="383584" y="102014"/>
                </a:lnTo>
                <a:lnTo>
                  <a:pt x="352768" y="70658"/>
                </a:lnTo>
                <a:lnTo>
                  <a:pt x="315565" y="46591"/>
                </a:lnTo>
                <a:lnTo>
                  <a:pt x="273052" y="31160"/>
                </a:lnTo>
                <a:lnTo>
                  <a:pt x="226311" y="25717"/>
                </a:lnTo>
                <a:lnTo>
                  <a:pt x="179855" y="31160"/>
                </a:lnTo>
                <a:lnTo>
                  <a:pt x="138078" y="46591"/>
                </a:lnTo>
                <a:lnTo>
                  <a:pt x="101879" y="70658"/>
                </a:lnTo>
                <a:lnTo>
                  <a:pt x="72158" y="102014"/>
                </a:lnTo>
                <a:lnTo>
                  <a:pt x="49814" y="139308"/>
                </a:lnTo>
                <a:lnTo>
                  <a:pt x="35749" y="181190"/>
                </a:lnTo>
                <a:lnTo>
                  <a:pt x="30860" y="226312"/>
                </a:lnTo>
                <a:lnTo>
                  <a:pt x="30860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1" y="0"/>
                </a:lnTo>
                <a:lnTo>
                  <a:pt x="271477" y="4661"/>
                </a:lnTo>
                <a:lnTo>
                  <a:pt x="313750" y="18002"/>
                </a:lnTo>
                <a:lnTo>
                  <a:pt x="352165" y="39058"/>
                </a:lnTo>
                <a:lnTo>
                  <a:pt x="385759" y="66864"/>
                </a:lnTo>
                <a:lnTo>
                  <a:pt x="413565" y="100458"/>
                </a:lnTo>
                <a:lnTo>
                  <a:pt x="426906" y="124797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144041" y="8988219"/>
            <a:ext cx="452755" cy="452755"/>
          </a:xfrm>
          <a:custGeom>
            <a:avLst/>
            <a:gdLst/>
            <a:ahLst/>
            <a:cxnLst/>
            <a:rect l="l" t="t" r="r" b="b"/>
            <a:pathLst>
              <a:path w="452754" h="452754">
                <a:moveTo>
                  <a:pt x="452624" y="226312"/>
                </a:moveTo>
                <a:lnTo>
                  <a:pt x="447962" y="271478"/>
                </a:lnTo>
                <a:lnTo>
                  <a:pt x="434621" y="313750"/>
                </a:lnTo>
                <a:lnTo>
                  <a:pt x="413565" y="352166"/>
                </a:lnTo>
                <a:lnTo>
                  <a:pt x="385759" y="385759"/>
                </a:lnTo>
                <a:lnTo>
                  <a:pt x="352165" y="413566"/>
                </a:lnTo>
                <a:lnTo>
                  <a:pt x="313750" y="434622"/>
                </a:lnTo>
                <a:lnTo>
                  <a:pt x="271477" y="447963"/>
                </a:lnTo>
                <a:lnTo>
                  <a:pt x="226311" y="452624"/>
                </a:lnTo>
                <a:lnTo>
                  <a:pt x="181146" y="447963"/>
                </a:lnTo>
                <a:lnTo>
                  <a:pt x="138873" y="434622"/>
                </a:lnTo>
                <a:lnTo>
                  <a:pt x="100458" y="413566"/>
                </a:lnTo>
                <a:lnTo>
                  <a:pt x="66864" y="385759"/>
                </a:lnTo>
                <a:lnTo>
                  <a:pt x="39058" y="352166"/>
                </a:lnTo>
                <a:lnTo>
                  <a:pt x="18002" y="313750"/>
                </a:lnTo>
                <a:lnTo>
                  <a:pt x="4661" y="271478"/>
                </a:lnTo>
                <a:lnTo>
                  <a:pt x="0" y="226312"/>
                </a:lnTo>
                <a:lnTo>
                  <a:pt x="4661" y="181146"/>
                </a:lnTo>
                <a:lnTo>
                  <a:pt x="18002" y="138873"/>
                </a:lnTo>
                <a:lnTo>
                  <a:pt x="30860" y="115413"/>
                </a:lnTo>
                <a:lnTo>
                  <a:pt x="30860" y="226312"/>
                </a:lnTo>
                <a:lnTo>
                  <a:pt x="36034" y="271433"/>
                </a:lnTo>
                <a:lnTo>
                  <a:pt x="50834" y="313316"/>
                </a:lnTo>
                <a:lnTo>
                  <a:pt x="74182" y="350609"/>
                </a:lnTo>
                <a:lnTo>
                  <a:pt x="104998" y="381965"/>
                </a:lnTo>
                <a:lnTo>
                  <a:pt x="142202" y="406033"/>
                </a:lnTo>
                <a:lnTo>
                  <a:pt x="184714" y="421463"/>
                </a:lnTo>
                <a:lnTo>
                  <a:pt x="231455" y="426906"/>
                </a:lnTo>
                <a:lnTo>
                  <a:pt x="278196" y="421733"/>
                </a:lnTo>
                <a:lnTo>
                  <a:pt x="320708" y="406932"/>
                </a:lnTo>
                <a:lnTo>
                  <a:pt x="357912" y="383584"/>
                </a:lnTo>
                <a:lnTo>
                  <a:pt x="388728" y="352769"/>
                </a:lnTo>
                <a:lnTo>
                  <a:pt x="412076" y="315565"/>
                </a:lnTo>
                <a:lnTo>
                  <a:pt x="426876" y="273053"/>
                </a:lnTo>
                <a:lnTo>
                  <a:pt x="432050" y="226312"/>
                </a:lnTo>
                <a:lnTo>
                  <a:pt x="432050" y="134181"/>
                </a:lnTo>
                <a:lnTo>
                  <a:pt x="434621" y="138873"/>
                </a:lnTo>
                <a:lnTo>
                  <a:pt x="447962" y="181146"/>
                </a:lnTo>
                <a:lnTo>
                  <a:pt x="452624" y="226312"/>
                </a:lnTo>
                <a:close/>
              </a:path>
              <a:path w="452754" h="452754">
                <a:moveTo>
                  <a:pt x="432050" y="134181"/>
                </a:moveTo>
                <a:lnTo>
                  <a:pt x="432050" y="226312"/>
                </a:lnTo>
                <a:lnTo>
                  <a:pt x="426876" y="179571"/>
                </a:lnTo>
                <a:lnTo>
                  <a:pt x="412076" y="137058"/>
                </a:lnTo>
                <a:lnTo>
                  <a:pt x="388728" y="99855"/>
                </a:lnTo>
                <a:lnTo>
                  <a:pt x="357912" y="69039"/>
                </a:lnTo>
                <a:lnTo>
                  <a:pt x="320708" y="45691"/>
                </a:lnTo>
                <a:lnTo>
                  <a:pt x="278196" y="30890"/>
                </a:lnTo>
                <a:lnTo>
                  <a:pt x="231455" y="25717"/>
                </a:lnTo>
                <a:lnTo>
                  <a:pt x="184714" y="31160"/>
                </a:lnTo>
                <a:lnTo>
                  <a:pt x="142202" y="46591"/>
                </a:lnTo>
                <a:lnTo>
                  <a:pt x="104998" y="70658"/>
                </a:lnTo>
                <a:lnTo>
                  <a:pt x="74182" y="102014"/>
                </a:lnTo>
                <a:lnTo>
                  <a:pt x="50834" y="139308"/>
                </a:lnTo>
                <a:lnTo>
                  <a:pt x="36034" y="181190"/>
                </a:lnTo>
                <a:lnTo>
                  <a:pt x="30860" y="226312"/>
                </a:lnTo>
                <a:lnTo>
                  <a:pt x="30860" y="115413"/>
                </a:lnTo>
                <a:lnTo>
                  <a:pt x="66864" y="66864"/>
                </a:lnTo>
                <a:lnTo>
                  <a:pt x="100458" y="39058"/>
                </a:lnTo>
                <a:lnTo>
                  <a:pt x="138873" y="18002"/>
                </a:lnTo>
                <a:lnTo>
                  <a:pt x="181146" y="4661"/>
                </a:lnTo>
                <a:lnTo>
                  <a:pt x="226311" y="0"/>
                </a:lnTo>
                <a:lnTo>
                  <a:pt x="271477" y="4661"/>
                </a:lnTo>
                <a:lnTo>
                  <a:pt x="313750" y="18002"/>
                </a:lnTo>
                <a:lnTo>
                  <a:pt x="352165" y="39058"/>
                </a:lnTo>
                <a:lnTo>
                  <a:pt x="385759" y="66864"/>
                </a:lnTo>
                <a:lnTo>
                  <a:pt x="413565" y="100458"/>
                </a:lnTo>
                <a:lnTo>
                  <a:pt x="432050" y="134181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2258381" y="287660"/>
            <a:ext cx="3856354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14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250" spc="-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50" spc="185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250" spc="-28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45">
                <a:solidFill>
                  <a:srgbClr val="382E2E"/>
                </a:solidFill>
                <a:latin typeface="Lucida Sans Unicode"/>
                <a:cs typeface="Lucida Sans Unicode"/>
              </a:rPr>
              <a:t>3</a:t>
            </a:r>
            <a:r>
              <a:rPr dirty="0" sz="2250" spc="120">
                <a:solidFill>
                  <a:srgbClr val="382E2E"/>
                </a:solidFill>
                <a:latin typeface="Lucida Sans Unicode"/>
                <a:cs typeface="Lucida Sans Unicode"/>
              </a:rPr>
              <a:t>0</a:t>
            </a:r>
            <a:r>
              <a:rPr dirty="0" sz="2250" spc="20">
                <a:solidFill>
                  <a:srgbClr val="382E2E"/>
                </a:solidFill>
                <a:latin typeface="Lucida Sans Unicode"/>
                <a:cs typeface="Lucida Sans Unicode"/>
              </a:rPr>
              <a:t>3</a:t>
            </a:r>
            <a:r>
              <a:rPr dirty="0" sz="2250" spc="-28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20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250" spc="-5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50" spc="-10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250" spc="-55">
                <a:solidFill>
                  <a:srgbClr val="382E2E"/>
                </a:solidFill>
                <a:latin typeface="Lucida Sans Unicode"/>
                <a:cs typeface="Lucida Sans Unicode"/>
              </a:rPr>
              <a:t>k</a:t>
            </a:r>
            <a:r>
              <a:rPr dirty="0" sz="2250" spc="-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50" spc="-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250" spc="-1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250" spc="-12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250" spc="1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250" spc="-28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50" spc="-12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250" spc="-5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50" spc="-17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250" spc="25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250" spc="-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250" spc="-1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250" spc="10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25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331777" y="1015344"/>
            <a:ext cx="6212840" cy="4460875"/>
          </a:xfrm>
          <a:prstGeom prst="rect"/>
        </p:spPr>
        <p:txBody>
          <a:bodyPr wrap="square" lIns="0" tIns="154940" rIns="0" bIns="0" rtlCol="0" vert="horz">
            <a:spAutoFit/>
          </a:bodyPr>
          <a:lstStyle/>
          <a:p>
            <a:pPr marL="12700" marR="5080">
              <a:lnSpc>
                <a:spcPts val="11300"/>
              </a:lnSpc>
              <a:spcBef>
                <a:spcPts val="1220"/>
              </a:spcBef>
            </a:pPr>
            <a:r>
              <a:rPr dirty="0" sz="10250" spc="-475"/>
              <a:t>Natural </a:t>
            </a:r>
            <a:r>
              <a:rPr dirty="0" sz="10250" spc="-470"/>
              <a:t> </a:t>
            </a:r>
            <a:r>
              <a:rPr dirty="0" sz="10250" spc="-605"/>
              <a:t>Language </a:t>
            </a:r>
            <a:r>
              <a:rPr dirty="0" sz="10250" spc="-600"/>
              <a:t> </a:t>
            </a:r>
            <a:r>
              <a:rPr dirty="0" sz="10250" spc="-690"/>
              <a:t>P</a:t>
            </a:r>
            <a:r>
              <a:rPr dirty="0" sz="10250" spc="-615"/>
              <a:t>r</a:t>
            </a:r>
            <a:r>
              <a:rPr dirty="0" sz="10250" spc="-680"/>
              <a:t>o</a:t>
            </a:r>
            <a:r>
              <a:rPr dirty="0" sz="10250" spc="-705"/>
              <a:t>c</a:t>
            </a:r>
            <a:r>
              <a:rPr dirty="0" sz="10250" spc="-869"/>
              <a:t>e</a:t>
            </a:r>
            <a:r>
              <a:rPr dirty="0" sz="10250" spc="-790"/>
              <a:t>ss</a:t>
            </a:r>
            <a:r>
              <a:rPr dirty="0" sz="10250" spc="-865"/>
              <a:t>i</a:t>
            </a:r>
            <a:r>
              <a:rPr dirty="0" sz="10250" spc="-730"/>
              <a:t>n</a:t>
            </a:r>
            <a:r>
              <a:rPr dirty="0" sz="10250" spc="-229"/>
              <a:t>g</a:t>
            </a:r>
            <a:endParaRPr sz="10250"/>
          </a:p>
        </p:txBody>
      </p:sp>
      <p:sp>
        <p:nvSpPr>
          <p:cNvPr id="41" name="object 41"/>
          <p:cNvSpPr txBox="1"/>
          <p:nvPr/>
        </p:nvSpPr>
        <p:spPr>
          <a:xfrm>
            <a:off x="1331777" y="7227983"/>
            <a:ext cx="2019300" cy="91122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2850" spc="80">
                <a:solidFill>
                  <a:srgbClr val="11B3DF"/>
                </a:solidFill>
                <a:latin typeface="Lucida Sans Unicode"/>
                <a:cs typeface="Lucida Sans Unicode"/>
              </a:rPr>
              <a:t>P</a:t>
            </a:r>
            <a:r>
              <a:rPr dirty="0" sz="2850" spc="-185">
                <a:solidFill>
                  <a:srgbClr val="11B3DF"/>
                </a:solidFill>
                <a:latin typeface="Lucida Sans Unicode"/>
                <a:cs typeface="Lucida Sans Unicode"/>
              </a:rPr>
              <a:t>r</a:t>
            </a:r>
            <a:r>
              <a:rPr dirty="0" sz="2850" spc="-60">
                <a:solidFill>
                  <a:srgbClr val="11B3DF"/>
                </a:solidFill>
                <a:latin typeface="Lucida Sans Unicode"/>
                <a:cs typeface="Lucida Sans Unicode"/>
              </a:rPr>
              <a:t>e</a:t>
            </a:r>
            <a:r>
              <a:rPr dirty="0" sz="2850" spc="-120">
                <a:solidFill>
                  <a:srgbClr val="11B3DF"/>
                </a:solidFill>
                <a:latin typeface="Lucida Sans Unicode"/>
                <a:cs typeface="Lucida Sans Unicode"/>
              </a:rPr>
              <a:t>p</a:t>
            </a:r>
            <a:r>
              <a:rPr dirty="0" sz="2850" spc="-125">
                <a:solidFill>
                  <a:srgbClr val="11B3DF"/>
                </a:solidFill>
                <a:latin typeface="Lucida Sans Unicode"/>
                <a:cs typeface="Lucida Sans Unicode"/>
              </a:rPr>
              <a:t>a</a:t>
            </a:r>
            <a:r>
              <a:rPr dirty="0" sz="2850" spc="-185">
                <a:solidFill>
                  <a:srgbClr val="11B3DF"/>
                </a:solidFill>
                <a:latin typeface="Lucida Sans Unicode"/>
                <a:cs typeface="Lucida Sans Unicode"/>
              </a:rPr>
              <a:t>r</a:t>
            </a:r>
            <a:r>
              <a:rPr dirty="0" sz="2850" spc="-60">
                <a:solidFill>
                  <a:srgbClr val="11B3DF"/>
                </a:solidFill>
                <a:latin typeface="Lucida Sans Unicode"/>
                <a:cs typeface="Lucida Sans Unicode"/>
              </a:rPr>
              <a:t>e</a:t>
            </a:r>
            <a:r>
              <a:rPr dirty="0" sz="2850" spc="25">
                <a:solidFill>
                  <a:srgbClr val="11B3DF"/>
                </a:solidFill>
                <a:latin typeface="Lucida Sans Unicode"/>
                <a:cs typeface="Lucida Sans Unicode"/>
              </a:rPr>
              <a:t>d</a:t>
            </a:r>
            <a:r>
              <a:rPr dirty="0" sz="2850" spc="-484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00">
                <a:solidFill>
                  <a:srgbClr val="11B3DF"/>
                </a:solidFill>
                <a:latin typeface="Lucida Sans Unicode"/>
                <a:cs typeface="Lucida Sans Unicode"/>
              </a:rPr>
              <a:t>B</a:t>
            </a:r>
            <a:r>
              <a:rPr dirty="0" sz="2850" spc="-20">
                <a:solidFill>
                  <a:srgbClr val="11B3DF"/>
                </a:solidFill>
                <a:latin typeface="Lucida Sans Unicode"/>
                <a:cs typeface="Lucida Sans Unicode"/>
              </a:rPr>
              <a:t>y</a:t>
            </a:r>
            <a:r>
              <a:rPr dirty="0" sz="2850" spc="-475">
                <a:solidFill>
                  <a:srgbClr val="11B3DF"/>
                </a:solidFill>
                <a:latin typeface="Lucida Sans Unicode"/>
                <a:cs typeface="Lucida Sans Unicode"/>
              </a:rPr>
              <a:t>:</a:t>
            </a:r>
            <a:endParaRPr sz="28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2100" spc="10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100" spc="-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100" spc="-4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100" spc="-8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100" spc="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100" spc="-19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20">
                <a:solidFill>
                  <a:srgbClr val="382E2E"/>
                </a:solidFill>
                <a:latin typeface="Lucida Sans Unicode"/>
                <a:cs typeface="Lucida Sans Unicode"/>
              </a:rPr>
              <a:t>1</a:t>
            </a:r>
            <a:r>
              <a:rPr dirty="0" sz="2100" spc="170">
                <a:solidFill>
                  <a:srgbClr val="382E2E"/>
                </a:solidFill>
                <a:latin typeface="Lucida Sans Unicode"/>
                <a:cs typeface="Lucida Sans Unicode"/>
              </a:rPr>
              <a:t>0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82765" y="7227983"/>
            <a:ext cx="2837815" cy="91122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2850" spc="215">
                <a:solidFill>
                  <a:srgbClr val="11B3DF"/>
                </a:solidFill>
                <a:latin typeface="Lucida Sans Unicode"/>
                <a:cs typeface="Lucida Sans Unicode"/>
              </a:rPr>
              <a:t>S</a:t>
            </a:r>
            <a:r>
              <a:rPr dirty="0" sz="2850" spc="-210">
                <a:solidFill>
                  <a:srgbClr val="11B3DF"/>
                </a:solidFill>
                <a:latin typeface="Lucida Sans Unicode"/>
                <a:cs typeface="Lucida Sans Unicode"/>
              </a:rPr>
              <a:t>u</a:t>
            </a:r>
            <a:r>
              <a:rPr dirty="0" sz="2850" spc="-150">
                <a:solidFill>
                  <a:srgbClr val="11B3DF"/>
                </a:solidFill>
                <a:latin typeface="Lucida Sans Unicode"/>
                <a:cs typeface="Lucida Sans Unicode"/>
              </a:rPr>
              <a:t>m</a:t>
            </a:r>
            <a:r>
              <a:rPr dirty="0" sz="2850" spc="-120">
                <a:solidFill>
                  <a:srgbClr val="11B3DF"/>
                </a:solidFill>
                <a:latin typeface="Lucida Sans Unicode"/>
                <a:cs typeface="Lucida Sans Unicode"/>
              </a:rPr>
              <a:t>b</a:t>
            </a:r>
            <a:r>
              <a:rPr dirty="0" sz="2850" spc="-280">
                <a:solidFill>
                  <a:srgbClr val="11B3DF"/>
                </a:solidFill>
                <a:latin typeface="Lucida Sans Unicode"/>
                <a:cs typeface="Lucida Sans Unicode"/>
              </a:rPr>
              <a:t>i</a:t>
            </a:r>
            <a:r>
              <a:rPr dirty="0" sz="2850" spc="-60">
                <a:solidFill>
                  <a:srgbClr val="11B3DF"/>
                </a:solidFill>
                <a:latin typeface="Lucida Sans Unicode"/>
                <a:cs typeface="Lucida Sans Unicode"/>
              </a:rPr>
              <a:t>tt</a:t>
            </a:r>
            <a:r>
              <a:rPr dirty="0" sz="2850" spc="-60">
                <a:solidFill>
                  <a:srgbClr val="11B3DF"/>
                </a:solidFill>
                <a:latin typeface="Lucida Sans Unicode"/>
                <a:cs typeface="Lucida Sans Unicode"/>
              </a:rPr>
              <a:t>e</a:t>
            </a:r>
            <a:r>
              <a:rPr dirty="0" sz="2850" spc="25">
                <a:solidFill>
                  <a:srgbClr val="11B3DF"/>
                </a:solidFill>
                <a:latin typeface="Lucida Sans Unicode"/>
                <a:cs typeface="Lucida Sans Unicode"/>
              </a:rPr>
              <a:t>d</a:t>
            </a:r>
            <a:r>
              <a:rPr dirty="0" sz="2850" spc="-484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60">
                <a:solidFill>
                  <a:srgbClr val="11B3DF"/>
                </a:solidFill>
                <a:latin typeface="Lucida Sans Unicode"/>
                <a:cs typeface="Lucida Sans Unicode"/>
              </a:rPr>
              <a:t>t</a:t>
            </a:r>
            <a:r>
              <a:rPr dirty="0" sz="2850" spc="-150">
                <a:solidFill>
                  <a:srgbClr val="11B3DF"/>
                </a:solidFill>
                <a:latin typeface="Lucida Sans Unicode"/>
                <a:cs typeface="Lucida Sans Unicode"/>
              </a:rPr>
              <a:t>o</a:t>
            </a:r>
            <a:r>
              <a:rPr dirty="0" sz="2850" spc="-475">
                <a:solidFill>
                  <a:srgbClr val="11B3DF"/>
                </a:solidFill>
                <a:latin typeface="Lucida Sans Unicode"/>
                <a:cs typeface="Lucida Sans Unicode"/>
              </a:rPr>
              <a:t>:</a:t>
            </a:r>
            <a:endParaRPr sz="28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2100" spc="-10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100" spc="-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100" spc="-355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r>
              <a:rPr dirty="0" sz="2100" spc="-19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-8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100" spc="-2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100" spc="-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100" spc="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100" spc="-2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1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100" spc="-19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29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100" spc="-355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r>
              <a:rPr dirty="0" sz="2100" spc="-19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100" spc="-2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-8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100" spc="-13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100" spc="-2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100" spc="-13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100" spc="1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83549"/>
            <a:ext cx="9391015" cy="8369934"/>
            <a:chOff x="0" y="1683549"/>
            <a:chExt cx="9391015" cy="83699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86430"/>
              <a:ext cx="2262042" cy="4667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575" y="1683549"/>
              <a:ext cx="9039224" cy="790574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41830" y="2063114"/>
            <a:ext cx="123825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27617" y="2525077"/>
            <a:ext cx="133349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41830" y="4396739"/>
            <a:ext cx="123825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27617" y="4858702"/>
            <a:ext cx="133349" cy="1333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30507" y="1834864"/>
            <a:ext cx="7670800" cy="4692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8965" marR="61594" indent="-596900">
              <a:lnSpc>
                <a:spcPct val="111400"/>
              </a:lnSpc>
              <a:spcBef>
                <a:spcPts val="95"/>
              </a:spcBef>
            </a:pPr>
            <a:r>
              <a:rPr dirty="0" sz="2750" spc="-10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8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750" spc="3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3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2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60">
                <a:solidFill>
                  <a:srgbClr val="382E2E"/>
                </a:solidFill>
                <a:latin typeface="Lucida Sans Unicode"/>
                <a:cs typeface="Lucida Sans Unicode"/>
              </a:rPr>
              <a:t>: 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ili</a:t>
            </a:r>
            <a:r>
              <a:rPr dirty="0" sz="2750" spc="-220">
                <a:solidFill>
                  <a:srgbClr val="382E2E"/>
                </a:solidFill>
                <a:latin typeface="Lucida Sans Unicode"/>
                <a:cs typeface="Lucida Sans Unicode"/>
              </a:rPr>
              <a:t>z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14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2750" spc="-220">
                <a:solidFill>
                  <a:srgbClr val="382E2E"/>
                </a:solidFill>
                <a:latin typeface="Lucida Sans Unicode"/>
                <a:cs typeface="Lucida Sans Unicode"/>
              </a:rPr>
              <a:t>z</a:t>
            </a:r>
            <a:r>
              <a:rPr dirty="0" sz="2750" spc="2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750" spc="160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2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105">
                <a:solidFill>
                  <a:srgbClr val="382E2E"/>
                </a:solidFill>
                <a:latin typeface="Lucida Sans Unicode"/>
                <a:cs typeface="Lucida Sans Unicode"/>
              </a:rPr>
              <a:t>,  </a:t>
            </a:r>
            <a:r>
              <a:rPr dirty="0" sz="2750" spc="30">
                <a:solidFill>
                  <a:srgbClr val="382E2E"/>
                </a:solidFill>
                <a:latin typeface="Lucida Sans Unicode"/>
                <a:cs typeface="Lucida Sans Unicode"/>
              </a:rPr>
              <a:t>offering 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insights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into 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temporal </a:t>
            </a:r>
            <a:r>
              <a:rPr dirty="0" sz="2750" spc="70">
                <a:solidFill>
                  <a:srgbClr val="382E2E"/>
                </a:solidFill>
                <a:latin typeface="Lucida Sans Unicode"/>
                <a:cs typeface="Lucida Sans Unicode"/>
              </a:rPr>
              <a:t>patterns </a:t>
            </a:r>
            <a:r>
              <a:rPr dirty="0" sz="2750" spc="-86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ss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-160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endParaRPr sz="27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750" spc="-9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3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204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-100">
                <a:solidFill>
                  <a:srgbClr val="382E2E"/>
                </a:solidFill>
                <a:latin typeface="Lucida Sans Unicode"/>
                <a:cs typeface="Lucida Sans Unicode"/>
              </a:rPr>
              <a:t>k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60">
                <a:solidFill>
                  <a:srgbClr val="382E2E"/>
                </a:solidFill>
                <a:latin typeface="Lucida Sans Unicode"/>
                <a:cs typeface="Lucida Sans Unicode"/>
              </a:rPr>
              <a:t>:</a:t>
            </a:r>
            <a:endParaRPr sz="2750">
              <a:latin typeface="Lucida Sans Unicode"/>
              <a:cs typeface="Lucida Sans Unicode"/>
            </a:endParaRPr>
          </a:p>
          <a:p>
            <a:pPr marL="608965" marR="5080">
              <a:lnSpc>
                <a:spcPts val="3679"/>
              </a:lnSpc>
              <a:spcBef>
                <a:spcPts val="80"/>
              </a:spcBef>
            </a:pPr>
            <a:r>
              <a:rPr dirty="0" sz="2750" spc="-3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ili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750" spc="2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-100">
                <a:solidFill>
                  <a:srgbClr val="382E2E"/>
                </a:solidFill>
                <a:latin typeface="Lucida Sans Unicode"/>
                <a:cs typeface="Lucida Sans Unicode"/>
              </a:rPr>
              <a:t>k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65">
                <a:solidFill>
                  <a:srgbClr val="382E2E"/>
                </a:solidFill>
                <a:latin typeface="Lucida Sans Unicode"/>
                <a:cs typeface="Lucida Sans Unicode"/>
              </a:rPr>
              <a:t>r  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2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65">
                <a:solidFill>
                  <a:srgbClr val="382E2E"/>
                </a:solidFill>
                <a:latin typeface="Lucida Sans Unicode"/>
                <a:cs typeface="Lucida Sans Unicode"/>
              </a:rPr>
              <a:t>r  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105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750" spc="13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2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d 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3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60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8875" y="229312"/>
            <a:ext cx="1031875" cy="4724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00" spc="-235"/>
              <a:t>E</a:t>
            </a:r>
            <a:r>
              <a:rPr dirty="0" sz="2900" spc="-110"/>
              <a:t>D</a:t>
            </a:r>
            <a:r>
              <a:rPr dirty="0" sz="2900" spc="30"/>
              <a:t>A</a:t>
            </a:r>
            <a:r>
              <a:rPr dirty="0" sz="2900" spc="-345"/>
              <a:t> </a:t>
            </a:r>
            <a:r>
              <a:rPr dirty="0" sz="2900" spc="-90"/>
              <a:t>5</a:t>
            </a:r>
            <a:endParaRPr sz="2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86429"/>
            <a:ext cx="2262042" cy="466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5069" y="2291811"/>
            <a:ext cx="7591424" cy="6343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8756" y="3905250"/>
            <a:ext cx="123825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70781" y="2743549"/>
            <a:ext cx="4242435" cy="4692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95"/>
              </a:spcBef>
            </a:pPr>
            <a:r>
              <a:rPr dirty="0" sz="2750" spc="14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2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204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2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d 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Cloud:</a:t>
            </a:r>
            <a:endParaRPr sz="2750">
              <a:latin typeface="Lucida Sans Unicode"/>
              <a:cs typeface="Lucida Sans Unicode"/>
            </a:endParaRPr>
          </a:p>
          <a:p>
            <a:pPr marL="608965" marR="100330">
              <a:lnSpc>
                <a:spcPts val="3670"/>
              </a:lnSpc>
              <a:spcBef>
                <a:spcPts val="140"/>
              </a:spcBef>
            </a:pPr>
            <a:r>
              <a:rPr dirty="0" sz="2750" spc="155">
                <a:solidFill>
                  <a:srgbClr val="382E2E"/>
                </a:solidFill>
                <a:latin typeface="Lucida Sans Unicode"/>
                <a:cs typeface="Lucida Sans Unicode"/>
              </a:rPr>
              <a:t>Ge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1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750" spc="160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195">
                <a:solidFill>
                  <a:srgbClr val="382E2E"/>
                </a:solidFill>
                <a:latin typeface="Lucida Sans Unicode"/>
                <a:cs typeface="Lucida Sans Unicode"/>
              </a:rPr>
              <a:t>x</a:t>
            </a:r>
            <a:r>
              <a:rPr dirty="0" sz="2750" spc="1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2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160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05">
                <a:solidFill>
                  <a:srgbClr val="382E2E"/>
                </a:solidFill>
                <a:latin typeface="Lucida Sans Unicode"/>
                <a:cs typeface="Lucida Sans Unicode"/>
              </a:rPr>
              <a:t>,  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ll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y  </a:t>
            </a:r>
            <a:r>
              <a:rPr dirty="0" sz="2750" spc="35">
                <a:solidFill>
                  <a:srgbClr val="382E2E"/>
                </a:solidFill>
                <a:latin typeface="Lucida Sans Unicode"/>
                <a:cs typeface="Lucida Sans Unicode"/>
              </a:rPr>
              <a:t>appealing </a:t>
            </a:r>
            <a:r>
              <a:rPr dirty="0" sz="2750" spc="4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40">
                <a:solidFill>
                  <a:srgbClr val="382E2E"/>
                </a:solidFill>
                <a:latin typeface="Lucida Sans Unicode"/>
                <a:cs typeface="Lucida Sans Unicode"/>
              </a:rPr>
              <a:t>f  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q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750" spc="13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cc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rr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g 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words.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8875" y="229313"/>
            <a:ext cx="1031875" cy="4724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00" spc="-235"/>
              <a:t>E</a:t>
            </a:r>
            <a:r>
              <a:rPr dirty="0" sz="2900" spc="-110"/>
              <a:t>D</a:t>
            </a:r>
            <a:r>
              <a:rPr dirty="0" sz="2900" spc="30"/>
              <a:t>A</a:t>
            </a:r>
            <a:r>
              <a:rPr dirty="0" sz="2900" spc="-345"/>
              <a:t> </a:t>
            </a:r>
            <a:r>
              <a:rPr dirty="0" sz="2900" spc="-90"/>
              <a:t>6</a:t>
            </a:r>
            <a:endParaRPr sz="2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86428"/>
            <a:ext cx="2262042" cy="466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917" y="1969826"/>
            <a:ext cx="7591424" cy="6343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74446" y="3616252"/>
            <a:ext cx="87968" cy="879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00098" y="2393322"/>
            <a:ext cx="4693920" cy="4248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01345">
              <a:lnSpc>
                <a:spcPct val="111900"/>
              </a:lnSpc>
              <a:spcBef>
                <a:spcPts val="95"/>
              </a:spcBef>
            </a:pPr>
            <a:r>
              <a:rPr dirty="0" sz="2750" spc="120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254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40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1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360">
                <a:solidFill>
                  <a:srgbClr val="382E2E"/>
                </a:solidFill>
                <a:latin typeface="Trebuchet MS"/>
                <a:cs typeface="Trebuchet MS"/>
              </a:rPr>
              <a:t>W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145">
                <a:solidFill>
                  <a:srgbClr val="382E2E"/>
                </a:solidFill>
                <a:latin typeface="Trebuchet MS"/>
                <a:cs typeface="Trebuchet MS"/>
              </a:rPr>
              <a:t>d  </a:t>
            </a:r>
            <a:r>
              <a:rPr dirty="0" sz="2750" spc="-40">
                <a:solidFill>
                  <a:srgbClr val="382E2E"/>
                </a:solidFill>
                <a:latin typeface="Trebuchet MS"/>
                <a:cs typeface="Trebuchet MS"/>
              </a:rPr>
              <a:t>Cloud:</a:t>
            </a:r>
            <a:endParaRPr sz="2750">
              <a:latin typeface="Trebuchet MS"/>
              <a:cs typeface="Trebuchet MS"/>
            </a:endParaRPr>
          </a:p>
          <a:p>
            <a:pPr marL="608965" marR="5080">
              <a:lnSpc>
                <a:spcPct val="111900"/>
              </a:lnSpc>
              <a:spcBef>
                <a:spcPts val="5"/>
              </a:spcBef>
            </a:pP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90">
                <a:solidFill>
                  <a:srgbClr val="382E2E"/>
                </a:solidFill>
                <a:latin typeface="Trebuchet MS"/>
                <a:cs typeface="Trebuchet MS"/>
              </a:rPr>
              <a:t>z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h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65">
                <a:solidFill>
                  <a:srgbClr val="382E2E"/>
                </a:solidFill>
                <a:latin typeface="Trebuchet MS"/>
                <a:cs typeface="Trebuchet MS"/>
              </a:rPr>
              <a:t>x</a:t>
            </a:r>
            <a:r>
              <a:rPr dirty="0" sz="2750" spc="1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50">
                <a:solidFill>
                  <a:srgbClr val="382E2E"/>
                </a:solidFill>
                <a:latin typeface="Trebuchet MS"/>
                <a:cs typeface="Trebuchet MS"/>
              </a:rPr>
              <a:t>f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155">
                <a:solidFill>
                  <a:srgbClr val="382E2E"/>
                </a:solidFill>
                <a:latin typeface="Trebuchet MS"/>
                <a:cs typeface="Trebuchet MS"/>
              </a:rPr>
              <a:t>m  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254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10">
                <a:solidFill>
                  <a:srgbClr val="382E2E"/>
                </a:solidFill>
                <a:latin typeface="Trebuchet MS"/>
                <a:cs typeface="Trebuchet MS"/>
              </a:rPr>
              <a:t>t  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295">
                <a:solidFill>
                  <a:srgbClr val="382E2E"/>
                </a:solidFill>
                <a:latin typeface="Trebuchet MS"/>
                <a:cs typeface="Trebuchet MS"/>
              </a:rPr>
              <a:t>w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ee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3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2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8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ll</a:t>
            </a:r>
            <a:r>
              <a:rPr dirty="0" sz="2750" spc="140">
                <a:solidFill>
                  <a:srgbClr val="382E2E"/>
                </a:solidFill>
                <a:latin typeface="Trebuchet MS"/>
                <a:cs typeface="Trebuchet MS"/>
              </a:rPr>
              <a:t>y  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35">
                <a:solidFill>
                  <a:srgbClr val="382E2E"/>
                </a:solidFill>
                <a:latin typeface="Trebuchet MS"/>
                <a:cs typeface="Trebuchet MS"/>
              </a:rPr>
              <a:t>k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355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295">
                <a:solidFill>
                  <a:srgbClr val="382E2E"/>
                </a:solidFill>
                <a:latin typeface="Trebuchet MS"/>
                <a:cs typeface="Trebuchet MS"/>
              </a:rPr>
              <a:t>w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dirty="0" sz="2750" spc="-530">
                <a:solidFill>
                  <a:srgbClr val="382E2E"/>
                </a:solidFill>
                <a:latin typeface="Trebuchet MS"/>
                <a:cs typeface="Trebuchet MS"/>
              </a:rPr>
              <a:t>,  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-50">
                <a:solidFill>
                  <a:srgbClr val="382E2E"/>
                </a:solidFill>
                <a:latin typeface="Trebuchet MS"/>
                <a:cs typeface="Trebuchet MS"/>
              </a:rPr>
              <a:t>ff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355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254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h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3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140">
                <a:solidFill>
                  <a:srgbClr val="382E2E"/>
                </a:solidFill>
                <a:latin typeface="Trebuchet MS"/>
                <a:cs typeface="Trebuchet MS"/>
              </a:rPr>
              <a:t>o  </a:t>
            </a:r>
            <a:r>
              <a:rPr dirty="0" sz="2750" spc="-50">
                <a:solidFill>
                  <a:srgbClr val="382E2E"/>
                </a:solidFill>
                <a:latin typeface="Trebuchet MS"/>
                <a:cs typeface="Trebuchet MS"/>
              </a:rPr>
              <a:t>f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q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190">
                <a:solidFill>
                  <a:srgbClr val="382E2E"/>
                </a:solidFill>
                <a:latin typeface="Trebuchet MS"/>
                <a:cs typeface="Trebuchet MS"/>
              </a:rPr>
              <a:t>y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295">
                <a:solidFill>
                  <a:srgbClr val="382E2E"/>
                </a:solidFill>
                <a:latin typeface="Trebuchet MS"/>
                <a:cs typeface="Trebuchet MS"/>
              </a:rPr>
              <a:t>w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dirty="0" sz="2750" spc="3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n  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254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65">
                <a:solidFill>
                  <a:srgbClr val="382E2E"/>
                </a:solidFill>
                <a:latin typeface="Trebuchet MS"/>
                <a:cs typeface="Trebuchet MS"/>
              </a:rPr>
              <a:t>x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600">
                <a:solidFill>
                  <a:srgbClr val="382E2E"/>
                </a:solidFill>
                <a:latin typeface="Trebuchet MS"/>
                <a:cs typeface="Trebuchet MS"/>
              </a:rPr>
              <a:t>.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8875" y="229313"/>
            <a:ext cx="1031875" cy="4724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00" spc="-235"/>
              <a:t>E</a:t>
            </a:r>
            <a:r>
              <a:rPr dirty="0" sz="2900" spc="-110"/>
              <a:t>D</a:t>
            </a:r>
            <a:r>
              <a:rPr dirty="0" sz="2900" spc="30"/>
              <a:t>A</a:t>
            </a:r>
            <a:r>
              <a:rPr dirty="0" sz="2900" spc="-345"/>
              <a:t> </a:t>
            </a:r>
            <a:r>
              <a:rPr dirty="0" sz="2900" spc="-90"/>
              <a:t>7</a:t>
            </a:r>
            <a:endParaRPr sz="2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1118" y="6423967"/>
            <a:ext cx="11566881" cy="38630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3616" y="271555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3616" y="462055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3616" y="652555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3616" y="8430559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0835" y="1959586"/>
            <a:ext cx="7178040" cy="812165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300355" indent="-229870">
              <a:lnSpc>
                <a:spcPct val="100000"/>
              </a:lnSpc>
              <a:spcBef>
                <a:spcPts val="490"/>
              </a:spcBef>
              <a:buFont typeface="Lucida Sans Unicode"/>
              <a:buAutoNum type="arabicPeriod"/>
              <a:tabLst>
                <a:tab pos="300990" algn="l"/>
              </a:tabLst>
            </a:pPr>
            <a:r>
              <a:rPr dirty="0" sz="2800" spc="-45" b="1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dirty="0" sz="2800" spc="-50" b="1">
                <a:solidFill>
                  <a:srgbClr val="382E2E"/>
                </a:solidFill>
                <a:latin typeface="Tahoma"/>
                <a:cs typeface="Tahoma"/>
              </a:rPr>
              <a:t>p</a:t>
            </a:r>
            <a:r>
              <a:rPr dirty="0" sz="2800" spc="-90" b="1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dirty="0" sz="2800" spc="-210" b="1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dirty="0" sz="2800" spc="-95" b="1">
                <a:solidFill>
                  <a:srgbClr val="382E2E"/>
                </a:solidFill>
                <a:latin typeface="Tahoma"/>
                <a:cs typeface="Tahoma"/>
              </a:rPr>
              <a:t>m</a:t>
            </a:r>
            <a:r>
              <a:rPr dirty="0" sz="2800" spc="-155" b="1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dirty="0" sz="2800" spc="-110" b="1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dirty="0" sz="2800" spc="-310" b="1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dirty="0" sz="2800" spc="45" b="1">
                <a:solidFill>
                  <a:srgbClr val="382E2E"/>
                </a:solidFill>
                <a:latin typeface="Tahoma"/>
                <a:cs typeface="Tahoma"/>
              </a:rPr>
              <a:t>M</a:t>
            </a:r>
            <a:r>
              <a:rPr dirty="0" sz="2800" spc="-70" b="1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dirty="0" sz="2800" spc="-50" b="1">
                <a:solidFill>
                  <a:srgbClr val="382E2E"/>
                </a:solidFill>
                <a:latin typeface="Tahoma"/>
                <a:cs typeface="Tahoma"/>
              </a:rPr>
              <a:t>d</a:t>
            </a:r>
            <a:r>
              <a:rPr dirty="0" sz="2800" spc="-85" b="1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dirty="0" sz="2800" spc="-110" b="1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dirty="0" sz="2800" spc="-310" b="1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dirty="0" sz="2800" spc="-5" b="1">
                <a:solidFill>
                  <a:srgbClr val="382E2E"/>
                </a:solidFill>
                <a:latin typeface="Tahoma"/>
                <a:cs typeface="Tahoma"/>
              </a:rPr>
              <a:t>S</a:t>
            </a:r>
            <a:r>
              <a:rPr dirty="0" sz="2800" spc="-85" b="1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dirty="0" sz="2800" spc="-210" b="1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dirty="0" sz="2800" spc="-85" b="1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dirty="0" sz="2800" spc="125" b="1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dirty="0" sz="2800" spc="-90" b="1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dirty="0" sz="2800" spc="-210" b="1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dirty="0" sz="2800" spc="-70" b="1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dirty="0" sz="2800" spc="-150" b="1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dirty="0" sz="2800" spc="-495" b="1">
                <a:solidFill>
                  <a:srgbClr val="382E2E"/>
                </a:solidFill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  <a:p>
            <a:pPr marL="904875" marR="151765">
              <a:lnSpc>
                <a:spcPct val="111600"/>
              </a:lnSpc>
            </a:pP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1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6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ss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480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2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d  </a:t>
            </a:r>
            <a:r>
              <a:rPr dirty="0" sz="2800" spc="-60">
                <a:solidFill>
                  <a:srgbClr val="382E2E"/>
                </a:solidFill>
                <a:latin typeface="Lucida Sans Unicode"/>
                <a:cs typeface="Lucida Sans Unicode"/>
              </a:rPr>
              <a:t>with </a:t>
            </a:r>
            <a:r>
              <a:rPr dirty="0" sz="2800" spc="-130">
                <a:solidFill>
                  <a:srgbClr val="382E2E"/>
                </a:solidFill>
                <a:latin typeface="Lucida Sans Unicode"/>
                <a:cs typeface="Lucida Sans Unicode"/>
              </a:rPr>
              <a:t>CountVectorizer, </a:t>
            </a:r>
            <a:r>
              <a:rPr dirty="0" sz="2800" spc="-90">
                <a:solidFill>
                  <a:srgbClr val="382E2E"/>
                </a:solidFill>
                <a:latin typeface="Lucida Sans Unicode"/>
                <a:cs typeface="Lucida Sans Unicode"/>
              </a:rPr>
              <a:t>emerged 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as </a:t>
            </a:r>
            <a:r>
              <a:rPr dirty="0" sz="2800" spc="-70">
                <a:solidFill>
                  <a:srgbClr val="382E2E"/>
                </a:solidFill>
                <a:latin typeface="Lucida Sans Unicode"/>
                <a:cs typeface="Lucida Sans Unicode"/>
              </a:rPr>
              <a:t>the </a:t>
            </a:r>
            <a:r>
              <a:rPr dirty="0" sz="2800" spc="-87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most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effective </a:t>
            </a:r>
            <a:r>
              <a:rPr dirty="0" sz="2800" spc="-105">
                <a:solidFill>
                  <a:srgbClr val="382E2E"/>
                </a:solidFill>
                <a:latin typeface="Lucida Sans Unicode"/>
                <a:cs typeface="Lucida Sans Unicode"/>
              </a:rPr>
              <a:t>for </a:t>
            </a:r>
            <a:r>
              <a:rPr dirty="0" sz="2800" spc="-125">
                <a:solidFill>
                  <a:srgbClr val="382E2E"/>
                </a:solidFill>
                <a:latin typeface="Lucida Sans Unicode"/>
                <a:cs typeface="Lucida Sans Unicode"/>
              </a:rPr>
              <a:t>predicting 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tweet </a:t>
            </a:r>
            <a:r>
              <a:rPr dirty="0" sz="2800" spc="2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55">
                <a:solidFill>
                  <a:srgbClr val="382E2E"/>
                </a:solidFill>
                <a:latin typeface="Lucida Sans Unicode"/>
                <a:cs typeface="Lucida Sans Unicode"/>
              </a:rPr>
              <a:t>sentiments.</a:t>
            </a:r>
            <a:endParaRPr sz="2800">
              <a:latin typeface="Lucida Sans Unicode"/>
              <a:cs typeface="Lucida Sans Unicode"/>
            </a:endParaRPr>
          </a:p>
          <a:p>
            <a:pPr marL="904875" marR="370205">
              <a:lnSpc>
                <a:spcPct val="111600"/>
              </a:lnSpc>
            </a:pPr>
            <a:r>
              <a:rPr dirty="0" sz="2800" spc="-7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cc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9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30">
                <a:solidFill>
                  <a:srgbClr val="382E2E"/>
                </a:solidFill>
                <a:latin typeface="Lucida Sans Unicode"/>
                <a:cs typeface="Lucida Sans Unicode"/>
              </a:rPr>
              <a:t>7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8</a:t>
            </a:r>
            <a:r>
              <a:rPr dirty="0" sz="2800" spc="-580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9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2</a:t>
            </a:r>
            <a:r>
              <a:rPr dirty="0" sz="2800" spc="-560">
                <a:solidFill>
                  <a:srgbClr val="382E2E"/>
                </a:solidFill>
                <a:latin typeface="Lucida Sans Unicode"/>
                <a:cs typeface="Lucida Sans Unicode"/>
              </a:rPr>
              <a:t>1</a:t>
            </a:r>
            <a:r>
              <a:rPr dirty="0" sz="2800" spc="295">
                <a:solidFill>
                  <a:srgbClr val="382E2E"/>
                </a:solidFill>
                <a:latin typeface="Lucida Sans Unicode"/>
                <a:cs typeface="Lucida Sans Unicode"/>
              </a:rPr>
              <a:t>%</a:t>
            </a:r>
            <a:r>
              <a:rPr dirty="0" sz="2800" spc="-480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40">
                <a:solidFill>
                  <a:srgbClr val="382E2E"/>
                </a:solidFill>
                <a:latin typeface="Lucida Sans Unicode"/>
                <a:cs typeface="Lucida Sans Unicode"/>
              </a:rPr>
              <a:t>t  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4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10">
                <a:solidFill>
                  <a:srgbClr val="382E2E"/>
                </a:solidFill>
                <a:latin typeface="Lucida Sans Unicode"/>
                <a:cs typeface="Lucida Sans Unicode"/>
              </a:rPr>
              <a:t>s  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4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1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150">
                <a:solidFill>
                  <a:srgbClr val="382E2E"/>
                </a:solidFill>
                <a:latin typeface="Lucida Sans Unicode"/>
                <a:cs typeface="Lucida Sans Unicode"/>
              </a:rPr>
              <a:t>k</a:t>
            </a:r>
            <a:r>
              <a:rPr dirty="0" sz="2800" spc="-480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  <a:p>
            <a:pPr marL="300355" indent="-288290">
              <a:lnSpc>
                <a:spcPct val="100000"/>
              </a:lnSpc>
              <a:spcBef>
                <a:spcPts val="390"/>
              </a:spcBef>
              <a:buFont typeface="Lucida Sans Unicode"/>
              <a:buAutoNum type="arabicPeriod" startAt="2"/>
              <a:tabLst>
                <a:tab pos="300990" algn="l"/>
              </a:tabLst>
            </a:pPr>
            <a:r>
              <a:rPr dirty="0" sz="2800" spc="-190" b="1">
                <a:solidFill>
                  <a:srgbClr val="382E2E"/>
                </a:solidFill>
                <a:latin typeface="Tahoma"/>
                <a:cs typeface="Tahoma"/>
              </a:rPr>
              <a:t>U</a:t>
            </a:r>
            <a:r>
              <a:rPr dirty="0" sz="2800" spc="-150" b="1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dirty="0" sz="2800" spc="-210" b="1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dirty="0" sz="2800" spc="-90" b="1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dirty="0" sz="2800" spc="-85" b="1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dirty="0" sz="2800" spc="50" b="1">
                <a:solidFill>
                  <a:srgbClr val="382E2E"/>
                </a:solidFill>
                <a:latin typeface="Tahoma"/>
                <a:cs typeface="Tahoma"/>
              </a:rPr>
              <a:t>d</a:t>
            </a:r>
            <a:r>
              <a:rPr dirty="0" sz="2800" spc="-310" b="1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dirty="0" sz="2800" spc="105" b="1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dirty="0" sz="2800" spc="-210" b="1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dirty="0" sz="2800" spc="-165" b="1">
                <a:solidFill>
                  <a:srgbClr val="382E2E"/>
                </a:solidFill>
                <a:latin typeface="Tahoma"/>
                <a:cs typeface="Tahoma"/>
              </a:rPr>
              <a:t>r</a:t>
            </a:r>
            <a:r>
              <a:rPr dirty="0" sz="2800" spc="-210" b="1">
                <a:solidFill>
                  <a:srgbClr val="382E2E"/>
                </a:solidFill>
                <a:latin typeface="Tahoma"/>
                <a:cs typeface="Tahoma"/>
              </a:rPr>
              <a:t>li</a:t>
            </a:r>
            <a:r>
              <a:rPr dirty="0" sz="2800" spc="-150" b="1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dirty="0" sz="2800" spc="-85" b="1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dirty="0" sz="2800" spc="65" b="1">
                <a:solidFill>
                  <a:srgbClr val="382E2E"/>
                </a:solidFill>
                <a:latin typeface="Tahoma"/>
                <a:cs typeface="Tahoma"/>
              </a:rPr>
              <a:t>s</a:t>
            </a:r>
            <a:r>
              <a:rPr dirty="0" sz="2800" spc="-310" b="1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dirty="0" sz="2800" spc="5" b="1">
                <a:solidFill>
                  <a:srgbClr val="382E2E"/>
                </a:solidFill>
                <a:latin typeface="Tahoma"/>
                <a:cs typeface="Tahoma"/>
              </a:rPr>
              <a:t>F</a:t>
            </a:r>
            <a:r>
              <a:rPr dirty="0" sz="2800" spc="-70" b="1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dirty="0" sz="2800" spc="125" b="1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dirty="0" sz="2800" spc="-150" b="1">
                <a:solidFill>
                  <a:srgbClr val="382E2E"/>
                </a:solidFill>
                <a:latin typeface="Tahoma"/>
                <a:cs typeface="Tahoma"/>
              </a:rPr>
              <a:t>u</a:t>
            </a:r>
            <a:r>
              <a:rPr dirty="0" sz="2800" spc="-35" b="1">
                <a:solidFill>
                  <a:srgbClr val="382E2E"/>
                </a:solidFill>
                <a:latin typeface="Tahoma"/>
                <a:cs typeface="Tahoma"/>
              </a:rPr>
              <a:t>s</a:t>
            </a:r>
            <a:r>
              <a:rPr dirty="0" sz="2800" spc="-495" b="1">
                <a:solidFill>
                  <a:srgbClr val="382E2E"/>
                </a:solidFill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  <a:p>
            <a:pPr marL="904875" marR="5080">
              <a:lnSpc>
                <a:spcPct val="111600"/>
              </a:lnSpc>
            </a:pPr>
            <a:r>
              <a:rPr dirty="0" sz="2800" spc="2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2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6</a:t>
            </a:r>
            <a:r>
              <a:rPr dirty="0" sz="2800" spc="395">
                <a:solidFill>
                  <a:srgbClr val="382E2E"/>
                </a:solidFill>
                <a:latin typeface="Lucida Sans Unicode"/>
                <a:cs typeface="Lucida Sans Unicode"/>
              </a:rPr>
              <a:t>%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19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9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35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directed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at</a:t>
            </a:r>
            <a:r>
              <a:rPr dirty="0" sz="2800" spc="-45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0">
                <a:solidFill>
                  <a:srgbClr val="382E2E"/>
                </a:solidFill>
                <a:latin typeface="Lucida Sans Unicode"/>
                <a:cs typeface="Lucida Sans Unicode"/>
              </a:rPr>
              <a:t>United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10">
                <a:solidFill>
                  <a:srgbClr val="382E2E"/>
                </a:solidFill>
                <a:latin typeface="Lucida Sans Unicode"/>
                <a:cs typeface="Lucida Sans Unicode"/>
              </a:rPr>
              <a:t>Airlines,</a:t>
            </a:r>
            <a:r>
              <a:rPr dirty="0" sz="2800" spc="-45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0">
                <a:solidFill>
                  <a:srgbClr val="382E2E"/>
                </a:solidFill>
                <a:latin typeface="Lucida Sans Unicode"/>
                <a:cs typeface="Lucida Sans Unicode"/>
              </a:rPr>
              <a:t>shedding</a:t>
            </a:r>
            <a:r>
              <a:rPr dirty="0" sz="2800" spc="-45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light </a:t>
            </a:r>
            <a:r>
              <a:rPr dirty="0" sz="2800" spc="-87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4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35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2800" spc="-140">
                <a:solidFill>
                  <a:srgbClr val="382E2E"/>
                </a:solidFill>
                <a:latin typeface="Lucida Sans Unicode"/>
                <a:cs typeface="Lucida Sans Unicode"/>
              </a:rPr>
              <a:t>conversation.</a:t>
            </a:r>
            <a:endParaRPr sz="2800">
              <a:latin typeface="Lucida Sans Unicode"/>
              <a:cs typeface="Lucida Sans Unicode"/>
            </a:endParaRPr>
          </a:p>
          <a:p>
            <a:pPr marL="904875" marR="311150">
              <a:lnSpc>
                <a:spcPct val="111600"/>
              </a:lnSpc>
            </a:pPr>
            <a:r>
              <a:rPr dirty="0" sz="2800" spc="7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mm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2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d  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ss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1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35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2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80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60">
                <a:solidFill>
                  <a:srgbClr val="382E2E"/>
                </a:solidFill>
                <a:latin typeface="Lucida Sans Unicode"/>
                <a:cs typeface="Lucida Sans Unicode"/>
              </a:rPr>
              <a:t>r  </a:t>
            </a:r>
            <a:r>
              <a:rPr dirty="0" sz="2800" spc="-155">
                <a:solidFill>
                  <a:srgbClr val="382E2E"/>
                </a:solidFill>
                <a:latin typeface="Lucida Sans Unicode"/>
                <a:cs typeface="Lucida Sans Unicode"/>
              </a:rPr>
              <a:t>improvement.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192027" y="5524488"/>
            <a:ext cx="540385" cy="488950"/>
            <a:chOff x="8192027" y="5524488"/>
            <a:chExt cx="540385" cy="488950"/>
          </a:xfrm>
        </p:grpSpPr>
        <p:sp>
          <p:nvSpPr>
            <p:cNvPr id="9" name="object 9"/>
            <p:cNvSpPr/>
            <p:nvPr/>
          </p:nvSpPr>
          <p:spPr>
            <a:xfrm>
              <a:off x="8192027" y="5591354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217788" y="421763"/>
                  </a:moveTo>
                  <a:lnTo>
                    <a:pt x="176514" y="419058"/>
                  </a:lnTo>
                  <a:lnTo>
                    <a:pt x="136561" y="408353"/>
                  </a:lnTo>
                  <a:lnTo>
                    <a:pt x="99464" y="390060"/>
                  </a:lnTo>
                  <a:lnTo>
                    <a:pt x="66649" y="364881"/>
                  </a:lnTo>
                  <a:lnTo>
                    <a:pt x="39377" y="333783"/>
                  </a:lnTo>
                  <a:lnTo>
                    <a:pt x="18695" y="297963"/>
                  </a:lnTo>
                  <a:lnTo>
                    <a:pt x="5399" y="258796"/>
                  </a:lnTo>
                  <a:lnTo>
                    <a:pt x="0" y="217788"/>
                  </a:lnTo>
                  <a:lnTo>
                    <a:pt x="338" y="197084"/>
                  </a:lnTo>
                  <a:lnTo>
                    <a:pt x="7075" y="156274"/>
                  </a:lnTo>
                  <a:lnTo>
                    <a:pt x="21644" y="117563"/>
                  </a:lnTo>
                  <a:lnTo>
                    <a:pt x="43486" y="82438"/>
                  </a:lnTo>
                  <a:lnTo>
                    <a:pt x="71760" y="52248"/>
                  </a:lnTo>
                  <a:lnTo>
                    <a:pt x="105381" y="28155"/>
                  </a:lnTo>
                  <a:lnTo>
                    <a:pt x="143056" y="11085"/>
                  </a:lnTo>
                  <a:lnTo>
                    <a:pt x="183338" y="1692"/>
                  </a:lnTo>
                  <a:lnTo>
                    <a:pt x="203974" y="0"/>
                  </a:lnTo>
                  <a:lnTo>
                    <a:pt x="224678" y="338"/>
                  </a:lnTo>
                  <a:lnTo>
                    <a:pt x="265487" y="7075"/>
                  </a:lnTo>
                  <a:lnTo>
                    <a:pt x="304199" y="21644"/>
                  </a:lnTo>
                  <a:lnTo>
                    <a:pt x="339324" y="43485"/>
                  </a:lnTo>
                  <a:lnTo>
                    <a:pt x="369513" y="71760"/>
                  </a:lnTo>
                  <a:lnTo>
                    <a:pt x="393606" y="105381"/>
                  </a:lnTo>
                  <a:lnTo>
                    <a:pt x="410677" y="143056"/>
                  </a:lnTo>
                  <a:lnTo>
                    <a:pt x="420070" y="183338"/>
                  </a:lnTo>
                  <a:lnTo>
                    <a:pt x="421763" y="203974"/>
                  </a:lnTo>
                  <a:lnTo>
                    <a:pt x="421763" y="210881"/>
                  </a:lnTo>
                  <a:lnTo>
                    <a:pt x="414687" y="265487"/>
                  </a:lnTo>
                  <a:lnTo>
                    <a:pt x="400118" y="304199"/>
                  </a:lnTo>
                  <a:lnTo>
                    <a:pt x="378276" y="339323"/>
                  </a:lnTo>
                  <a:lnTo>
                    <a:pt x="350002" y="369513"/>
                  </a:lnTo>
                  <a:lnTo>
                    <a:pt x="316381" y="393606"/>
                  </a:lnTo>
                  <a:lnTo>
                    <a:pt x="278706" y="410677"/>
                  </a:lnTo>
                  <a:lnTo>
                    <a:pt x="238424" y="420070"/>
                  </a:lnTo>
                  <a:lnTo>
                    <a:pt x="217788" y="421763"/>
                  </a:lnTo>
                  <a:close/>
                </a:path>
              </a:pathLst>
            </a:custGeom>
            <a:solidFill>
              <a:srgbClr val="DED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79465" y="5524488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226312" y="452624"/>
                  </a:moveTo>
                  <a:lnTo>
                    <a:pt x="181146" y="447962"/>
                  </a:lnTo>
                  <a:lnTo>
                    <a:pt x="138873" y="434622"/>
                  </a:lnTo>
                  <a:lnTo>
                    <a:pt x="100458" y="413566"/>
                  </a:lnTo>
                  <a:lnTo>
                    <a:pt x="66864" y="385759"/>
                  </a:lnTo>
                  <a:lnTo>
                    <a:pt x="39058" y="352166"/>
                  </a:lnTo>
                  <a:lnTo>
                    <a:pt x="18002" y="313750"/>
                  </a:lnTo>
                  <a:lnTo>
                    <a:pt x="4661" y="271478"/>
                  </a:lnTo>
                  <a:lnTo>
                    <a:pt x="0" y="226312"/>
                  </a:lnTo>
                  <a:lnTo>
                    <a:pt x="4661" y="181146"/>
                  </a:lnTo>
                  <a:lnTo>
                    <a:pt x="18002" y="138873"/>
                  </a:lnTo>
                  <a:lnTo>
                    <a:pt x="39058" y="100458"/>
                  </a:lnTo>
                  <a:lnTo>
                    <a:pt x="66864" y="66864"/>
                  </a:lnTo>
                  <a:lnTo>
                    <a:pt x="100458" y="39058"/>
                  </a:lnTo>
                  <a:lnTo>
                    <a:pt x="138873" y="18002"/>
                  </a:lnTo>
                  <a:lnTo>
                    <a:pt x="181146" y="4661"/>
                  </a:lnTo>
                  <a:lnTo>
                    <a:pt x="226312" y="0"/>
                  </a:lnTo>
                  <a:lnTo>
                    <a:pt x="271478" y="4661"/>
                  </a:lnTo>
                  <a:lnTo>
                    <a:pt x="313750" y="18002"/>
                  </a:lnTo>
                  <a:lnTo>
                    <a:pt x="337210" y="30860"/>
                  </a:lnTo>
                  <a:lnTo>
                    <a:pt x="226312" y="30860"/>
                  </a:lnTo>
                  <a:lnTo>
                    <a:pt x="181190" y="36034"/>
                  </a:lnTo>
                  <a:lnTo>
                    <a:pt x="139308" y="50834"/>
                  </a:lnTo>
                  <a:lnTo>
                    <a:pt x="102014" y="74182"/>
                  </a:lnTo>
                  <a:lnTo>
                    <a:pt x="70658" y="104998"/>
                  </a:lnTo>
                  <a:lnTo>
                    <a:pt x="46591" y="142202"/>
                  </a:lnTo>
                  <a:lnTo>
                    <a:pt x="31160" y="184714"/>
                  </a:lnTo>
                  <a:lnTo>
                    <a:pt x="25717" y="231455"/>
                  </a:lnTo>
                  <a:lnTo>
                    <a:pt x="31160" y="277911"/>
                  </a:lnTo>
                  <a:lnTo>
                    <a:pt x="46591" y="319689"/>
                  </a:lnTo>
                  <a:lnTo>
                    <a:pt x="70658" y="355888"/>
                  </a:lnTo>
                  <a:lnTo>
                    <a:pt x="102014" y="385609"/>
                  </a:lnTo>
                  <a:lnTo>
                    <a:pt x="139308" y="407952"/>
                  </a:lnTo>
                  <a:lnTo>
                    <a:pt x="181190" y="422018"/>
                  </a:lnTo>
                  <a:lnTo>
                    <a:pt x="226312" y="426906"/>
                  </a:lnTo>
                  <a:lnTo>
                    <a:pt x="327826" y="426906"/>
                  </a:lnTo>
                  <a:lnTo>
                    <a:pt x="313750" y="434622"/>
                  </a:lnTo>
                  <a:lnTo>
                    <a:pt x="271478" y="447962"/>
                  </a:lnTo>
                  <a:lnTo>
                    <a:pt x="226312" y="452624"/>
                  </a:lnTo>
                  <a:close/>
                </a:path>
                <a:path w="452754" h="452754">
                  <a:moveTo>
                    <a:pt x="327826" y="426906"/>
                  </a:moveTo>
                  <a:lnTo>
                    <a:pt x="226312" y="426906"/>
                  </a:lnTo>
                  <a:lnTo>
                    <a:pt x="271433" y="421733"/>
                  </a:lnTo>
                  <a:lnTo>
                    <a:pt x="313315" y="406932"/>
                  </a:lnTo>
                  <a:lnTo>
                    <a:pt x="350609" y="383584"/>
                  </a:lnTo>
                  <a:lnTo>
                    <a:pt x="381965" y="352769"/>
                  </a:lnTo>
                  <a:lnTo>
                    <a:pt x="406033" y="315565"/>
                  </a:lnTo>
                  <a:lnTo>
                    <a:pt x="421463" y="273053"/>
                  </a:lnTo>
                  <a:lnTo>
                    <a:pt x="426906" y="226312"/>
                  </a:lnTo>
                  <a:lnTo>
                    <a:pt x="421463" y="179856"/>
                  </a:lnTo>
                  <a:lnTo>
                    <a:pt x="406033" y="138078"/>
                  </a:lnTo>
                  <a:lnTo>
                    <a:pt x="381965" y="101879"/>
                  </a:lnTo>
                  <a:lnTo>
                    <a:pt x="350609" y="72158"/>
                  </a:lnTo>
                  <a:lnTo>
                    <a:pt x="313315" y="49815"/>
                  </a:lnTo>
                  <a:lnTo>
                    <a:pt x="271433" y="35749"/>
                  </a:lnTo>
                  <a:lnTo>
                    <a:pt x="226312" y="30860"/>
                  </a:lnTo>
                  <a:lnTo>
                    <a:pt x="337210" y="30860"/>
                  </a:lnTo>
                  <a:lnTo>
                    <a:pt x="385759" y="66864"/>
                  </a:lnTo>
                  <a:lnTo>
                    <a:pt x="413566" y="100458"/>
                  </a:lnTo>
                  <a:lnTo>
                    <a:pt x="434622" y="138873"/>
                  </a:lnTo>
                  <a:lnTo>
                    <a:pt x="447963" y="181146"/>
                  </a:lnTo>
                  <a:lnTo>
                    <a:pt x="452624" y="226312"/>
                  </a:lnTo>
                  <a:lnTo>
                    <a:pt x="447963" y="271478"/>
                  </a:lnTo>
                  <a:lnTo>
                    <a:pt x="434622" y="313750"/>
                  </a:lnTo>
                  <a:lnTo>
                    <a:pt x="413566" y="352166"/>
                  </a:lnTo>
                  <a:lnTo>
                    <a:pt x="385759" y="385759"/>
                  </a:lnTo>
                  <a:lnTo>
                    <a:pt x="352166" y="413566"/>
                  </a:lnTo>
                  <a:lnTo>
                    <a:pt x="327826" y="426906"/>
                  </a:lnTo>
                  <a:close/>
                </a:path>
              </a:pathLst>
            </a:custGeom>
            <a:solidFill>
              <a:srgbClr val="012F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8192027" y="4932991"/>
            <a:ext cx="540385" cy="488950"/>
            <a:chOff x="8192027" y="4932991"/>
            <a:chExt cx="540385" cy="488950"/>
          </a:xfrm>
        </p:grpSpPr>
        <p:sp>
          <p:nvSpPr>
            <p:cNvPr id="12" name="object 12"/>
            <p:cNvSpPr/>
            <p:nvPr/>
          </p:nvSpPr>
          <p:spPr>
            <a:xfrm>
              <a:off x="8192027" y="4999856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217788" y="421763"/>
                  </a:moveTo>
                  <a:lnTo>
                    <a:pt x="176514" y="419058"/>
                  </a:lnTo>
                  <a:lnTo>
                    <a:pt x="136561" y="408353"/>
                  </a:lnTo>
                  <a:lnTo>
                    <a:pt x="99464" y="390060"/>
                  </a:lnTo>
                  <a:lnTo>
                    <a:pt x="66649" y="364881"/>
                  </a:lnTo>
                  <a:lnTo>
                    <a:pt x="39377" y="333783"/>
                  </a:lnTo>
                  <a:lnTo>
                    <a:pt x="18695" y="297963"/>
                  </a:lnTo>
                  <a:lnTo>
                    <a:pt x="5399" y="258796"/>
                  </a:lnTo>
                  <a:lnTo>
                    <a:pt x="0" y="217788"/>
                  </a:lnTo>
                  <a:lnTo>
                    <a:pt x="338" y="197084"/>
                  </a:lnTo>
                  <a:lnTo>
                    <a:pt x="7075" y="156274"/>
                  </a:lnTo>
                  <a:lnTo>
                    <a:pt x="21644" y="117563"/>
                  </a:lnTo>
                  <a:lnTo>
                    <a:pt x="43486" y="82438"/>
                  </a:lnTo>
                  <a:lnTo>
                    <a:pt x="71760" y="52249"/>
                  </a:lnTo>
                  <a:lnTo>
                    <a:pt x="105381" y="28156"/>
                  </a:lnTo>
                  <a:lnTo>
                    <a:pt x="143056" y="11085"/>
                  </a:lnTo>
                  <a:lnTo>
                    <a:pt x="183338" y="1692"/>
                  </a:lnTo>
                  <a:lnTo>
                    <a:pt x="203974" y="0"/>
                  </a:lnTo>
                  <a:lnTo>
                    <a:pt x="224678" y="338"/>
                  </a:lnTo>
                  <a:lnTo>
                    <a:pt x="265487" y="7075"/>
                  </a:lnTo>
                  <a:lnTo>
                    <a:pt x="304199" y="21644"/>
                  </a:lnTo>
                  <a:lnTo>
                    <a:pt x="339324" y="43486"/>
                  </a:lnTo>
                  <a:lnTo>
                    <a:pt x="369513" y="71760"/>
                  </a:lnTo>
                  <a:lnTo>
                    <a:pt x="393606" y="105381"/>
                  </a:lnTo>
                  <a:lnTo>
                    <a:pt x="410677" y="143056"/>
                  </a:lnTo>
                  <a:lnTo>
                    <a:pt x="420070" y="183337"/>
                  </a:lnTo>
                  <a:lnTo>
                    <a:pt x="421763" y="203974"/>
                  </a:lnTo>
                  <a:lnTo>
                    <a:pt x="421763" y="210881"/>
                  </a:lnTo>
                  <a:lnTo>
                    <a:pt x="414687" y="265487"/>
                  </a:lnTo>
                  <a:lnTo>
                    <a:pt x="400118" y="304199"/>
                  </a:lnTo>
                  <a:lnTo>
                    <a:pt x="378276" y="339324"/>
                  </a:lnTo>
                  <a:lnTo>
                    <a:pt x="350002" y="369513"/>
                  </a:lnTo>
                  <a:lnTo>
                    <a:pt x="316381" y="393606"/>
                  </a:lnTo>
                  <a:lnTo>
                    <a:pt x="278706" y="410677"/>
                  </a:lnTo>
                  <a:lnTo>
                    <a:pt x="238424" y="420070"/>
                  </a:lnTo>
                  <a:lnTo>
                    <a:pt x="217788" y="421763"/>
                  </a:lnTo>
                  <a:close/>
                </a:path>
              </a:pathLst>
            </a:custGeom>
            <a:solidFill>
              <a:srgbClr val="DED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79465" y="4932991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226312" y="452624"/>
                  </a:moveTo>
                  <a:lnTo>
                    <a:pt x="181146" y="447962"/>
                  </a:lnTo>
                  <a:lnTo>
                    <a:pt x="138873" y="434622"/>
                  </a:lnTo>
                  <a:lnTo>
                    <a:pt x="100458" y="413566"/>
                  </a:lnTo>
                  <a:lnTo>
                    <a:pt x="66864" y="385759"/>
                  </a:lnTo>
                  <a:lnTo>
                    <a:pt x="39058" y="352166"/>
                  </a:lnTo>
                  <a:lnTo>
                    <a:pt x="18002" y="313750"/>
                  </a:lnTo>
                  <a:lnTo>
                    <a:pt x="4661" y="271478"/>
                  </a:lnTo>
                  <a:lnTo>
                    <a:pt x="0" y="226312"/>
                  </a:lnTo>
                  <a:lnTo>
                    <a:pt x="4661" y="181146"/>
                  </a:lnTo>
                  <a:lnTo>
                    <a:pt x="18002" y="138873"/>
                  </a:lnTo>
                  <a:lnTo>
                    <a:pt x="39058" y="100458"/>
                  </a:lnTo>
                  <a:lnTo>
                    <a:pt x="66864" y="66864"/>
                  </a:lnTo>
                  <a:lnTo>
                    <a:pt x="100458" y="39058"/>
                  </a:lnTo>
                  <a:lnTo>
                    <a:pt x="138873" y="18002"/>
                  </a:lnTo>
                  <a:lnTo>
                    <a:pt x="181146" y="4661"/>
                  </a:lnTo>
                  <a:lnTo>
                    <a:pt x="226312" y="0"/>
                  </a:lnTo>
                  <a:lnTo>
                    <a:pt x="271478" y="4661"/>
                  </a:lnTo>
                  <a:lnTo>
                    <a:pt x="313750" y="18002"/>
                  </a:lnTo>
                  <a:lnTo>
                    <a:pt x="337210" y="30860"/>
                  </a:lnTo>
                  <a:lnTo>
                    <a:pt x="226312" y="30860"/>
                  </a:lnTo>
                  <a:lnTo>
                    <a:pt x="181190" y="36034"/>
                  </a:lnTo>
                  <a:lnTo>
                    <a:pt x="139308" y="50834"/>
                  </a:lnTo>
                  <a:lnTo>
                    <a:pt x="102014" y="74182"/>
                  </a:lnTo>
                  <a:lnTo>
                    <a:pt x="70658" y="104998"/>
                  </a:lnTo>
                  <a:lnTo>
                    <a:pt x="46591" y="142202"/>
                  </a:lnTo>
                  <a:lnTo>
                    <a:pt x="31160" y="184714"/>
                  </a:lnTo>
                  <a:lnTo>
                    <a:pt x="25717" y="231455"/>
                  </a:lnTo>
                  <a:lnTo>
                    <a:pt x="30890" y="278196"/>
                  </a:lnTo>
                  <a:lnTo>
                    <a:pt x="45691" y="320708"/>
                  </a:lnTo>
                  <a:lnTo>
                    <a:pt x="69039" y="357912"/>
                  </a:lnTo>
                  <a:lnTo>
                    <a:pt x="99855" y="388728"/>
                  </a:lnTo>
                  <a:lnTo>
                    <a:pt x="137058" y="412076"/>
                  </a:lnTo>
                  <a:lnTo>
                    <a:pt x="179571" y="426877"/>
                  </a:lnTo>
                  <a:lnTo>
                    <a:pt x="226312" y="432050"/>
                  </a:lnTo>
                  <a:lnTo>
                    <a:pt x="318442" y="432050"/>
                  </a:lnTo>
                  <a:lnTo>
                    <a:pt x="313750" y="434622"/>
                  </a:lnTo>
                  <a:lnTo>
                    <a:pt x="271478" y="447962"/>
                  </a:lnTo>
                  <a:lnTo>
                    <a:pt x="226312" y="452624"/>
                  </a:lnTo>
                  <a:close/>
                </a:path>
                <a:path w="452754" h="452754">
                  <a:moveTo>
                    <a:pt x="318442" y="432050"/>
                  </a:moveTo>
                  <a:lnTo>
                    <a:pt x="226312" y="432050"/>
                  </a:lnTo>
                  <a:lnTo>
                    <a:pt x="273053" y="426877"/>
                  </a:lnTo>
                  <a:lnTo>
                    <a:pt x="315565" y="412076"/>
                  </a:lnTo>
                  <a:lnTo>
                    <a:pt x="352769" y="388728"/>
                  </a:lnTo>
                  <a:lnTo>
                    <a:pt x="383584" y="357912"/>
                  </a:lnTo>
                  <a:lnTo>
                    <a:pt x="406932" y="320708"/>
                  </a:lnTo>
                  <a:lnTo>
                    <a:pt x="421733" y="278196"/>
                  </a:lnTo>
                  <a:lnTo>
                    <a:pt x="426906" y="231455"/>
                  </a:lnTo>
                  <a:lnTo>
                    <a:pt x="421463" y="184714"/>
                  </a:lnTo>
                  <a:lnTo>
                    <a:pt x="406033" y="142202"/>
                  </a:lnTo>
                  <a:lnTo>
                    <a:pt x="381965" y="104998"/>
                  </a:lnTo>
                  <a:lnTo>
                    <a:pt x="350609" y="74182"/>
                  </a:lnTo>
                  <a:lnTo>
                    <a:pt x="313315" y="50834"/>
                  </a:lnTo>
                  <a:lnTo>
                    <a:pt x="271433" y="36034"/>
                  </a:lnTo>
                  <a:lnTo>
                    <a:pt x="226312" y="30860"/>
                  </a:lnTo>
                  <a:lnTo>
                    <a:pt x="337210" y="30860"/>
                  </a:lnTo>
                  <a:lnTo>
                    <a:pt x="385759" y="66864"/>
                  </a:lnTo>
                  <a:lnTo>
                    <a:pt x="413566" y="100458"/>
                  </a:lnTo>
                  <a:lnTo>
                    <a:pt x="434622" y="138873"/>
                  </a:lnTo>
                  <a:lnTo>
                    <a:pt x="447963" y="181146"/>
                  </a:lnTo>
                  <a:lnTo>
                    <a:pt x="452624" y="226312"/>
                  </a:lnTo>
                  <a:lnTo>
                    <a:pt x="447963" y="271478"/>
                  </a:lnTo>
                  <a:lnTo>
                    <a:pt x="434622" y="313750"/>
                  </a:lnTo>
                  <a:lnTo>
                    <a:pt x="413566" y="352166"/>
                  </a:lnTo>
                  <a:lnTo>
                    <a:pt x="385759" y="385759"/>
                  </a:lnTo>
                  <a:lnTo>
                    <a:pt x="352166" y="413566"/>
                  </a:lnTo>
                  <a:lnTo>
                    <a:pt x="318442" y="432050"/>
                  </a:lnTo>
                  <a:close/>
                </a:path>
              </a:pathLst>
            </a:custGeom>
            <a:solidFill>
              <a:srgbClr val="012F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8192027" y="4341494"/>
            <a:ext cx="540385" cy="488950"/>
            <a:chOff x="8192027" y="4341494"/>
            <a:chExt cx="540385" cy="488950"/>
          </a:xfrm>
        </p:grpSpPr>
        <p:sp>
          <p:nvSpPr>
            <p:cNvPr id="15" name="object 15"/>
            <p:cNvSpPr/>
            <p:nvPr/>
          </p:nvSpPr>
          <p:spPr>
            <a:xfrm>
              <a:off x="8192027" y="4408359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217788" y="421763"/>
                  </a:moveTo>
                  <a:lnTo>
                    <a:pt x="176514" y="419058"/>
                  </a:lnTo>
                  <a:lnTo>
                    <a:pt x="136561" y="408353"/>
                  </a:lnTo>
                  <a:lnTo>
                    <a:pt x="99464" y="390060"/>
                  </a:lnTo>
                  <a:lnTo>
                    <a:pt x="66649" y="364881"/>
                  </a:lnTo>
                  <a:lnTo>
                    <a:pt x="39377" y="333783"/>
                  </a:lnTo>
                  <a:lnTo>
                    <a:pt x="18695" y="297963"/>
                  </a:lnTo>
                  <a:lnTo>
                    <a:pt x="5399" y="258796"/>
                  </a:lnTo>
                  <a:lnTo>
                    <a:pt x="0" y="217788"/>
                  </a:lnTo>
                  <a:lnTo>
                    <a:pt x="338" y="197084"/>
                  </a:lnTo>
                  <a:lnTo>
                    <a:pt x="7075" y="156275"/>
                  </a:lnTo>
                  <a:lnTo>
                    <a:pt x="21644" y="117563"/>
                  </a:lnTo>
                  <a:lnTo>
                    <a:pt x="43486" y="82438"/>
                  </a:lnTo>
                  <a:lnTo>
                    <a:pt x="71760" y="52249"/>
                  </a:lnTo>
                  <a:lnTo>
                    <a:pt x="105381" y="28156"/>
                  </a:lnTo>
                  <a:lnTo>
                    <a:pt x="143056" y="11085"/>
                  </a:lnTo>
                  <a:lnTo>
                    <a:pt x="183338" y="1692"/>
                  </a:lnTo>
                  <a:lnTo>
                    <a:pt x="203974" y="0"/>
                  </a:lnTo>
                  <a:lnTo>
                    <a:pt x="224678" y="338"/>
                  </a:lnTo>
                  <a:lnTo>
                    <a:pt x="265487" y="7075"/>
                  </a:lnTo>
                  <a:lnTo>
                    <a:pt x="304199" y="21644"/>
                  </a:lnTo>
                  <a:lnTo>
                    <a:pt x="339324" y="43486"/>
                  </a:lnTo>
                  <a:lnTo>
                    <a:pt x="369513" y="71760"/>
                  </a:lnTo>
                  <a:lnTo>
                    <a:pt x="393606" y="105381"/>
                  </a:lnTo>
                  <a:lnTo>
                    <a:pt x="410677" y="143056"/>
                  </a:lnTo>
                  <a:lnTo>
                    <a:pt x="420070" y="183338"/>
                  </a:lnTo>
                  <a:lnTo>
                    <a:pt x="421763" y="203974"/>
                  </a:lnTo>
                  <a:lnTo>
                    <a:pt x="421763" y="210881"/>
                  </a:lnTo>
                  <a:lnTo>
                    <a:pt x="414687" y="265487"/>
                  </a:lnTo>
                  <a:lnTo>
                    <a:pt x="400118" y="304199"/>
                  </a:lnTo>
                  <a:lnTo>
                    <a:pt x="378276" y="339324"/>
                  </a:lnTo>
                  <a:lnTo>
                    <a:pt x="350002" y="369513"/>
                  </a:lnTo>
                  <a:lnTo>
                    <a:pt x="316381" y="393606"/>
                  </a:lnTo>
                  <a:lnTo>
                    <a:pt x="278706" y="410677"/>
                  </a:lnTo>
                  <a:lnTo>
                    <a:pt x="238424" y="420070"/>
                  </a:lnTo>
                  <a:lnTo>
                    <a:pt x="217788" y="421763"/>
                  </a:lnTo>
                  <a:close/>
                </a:path>
              </a:pathLst>
            </a:custGeom>
            <a:solidFill>
              <a:srgbClr val="DED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79465" y="4341494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226312" y="452624"/>
                  </a:moveTo>
                  <a:lnTo>
                    <a:pt x="181146" y="447962"/>
                  </a:lnTo>
                  <a:lnTo>
                    <a:pt x="138873" y="434621"/>
                  </a:lnTo>
                  <a:lnTo>
                    <a:pt x="100458" y="413565"/>
                  </a:lnTo>
                  <a:lnTo>
                    <a:pt x="66864" y="385759"/>
                  </a:lnTo>
                  <a:lnTo>
                    <a:pt x="39058" y="352165"/>
                  </a:lnTo>
                  <a:lnTo>
                    <a:pt x="18002" y="313750"/>
                  </a:lnTo>
                  <a:lnTo>
                    <a:pt x="4661" y="271477"/>
                  </a:lnTo>
                  <a:lnTo>
                    <a:pt x="0" y="226311"/>
                  </a:lnTo>
                  <a:lnTo>
                    <a:pt x="4661" y="181146"/>
                  </a:lnTo>
                  <a:lnTo>
                    <a:pt x="18002" y="138873"/>
                  </a:lnTo>
                  <a:lnTo>
                    <a:pt x="39058" y="100458"/>
                  </a:lnTo>
                  <a:lnTo>
                    <a:pt x="66864" y="66864"/>
                  </a:lnTo>
                  <a:lnTo>
                    <a:pt x="100458" y="39058"/>
                  </a:lnTo>
                  <a:lnTo>
                    <a:pt x="138873" y="18002"/>
                  </a:lnTo>
                  <a:lnTo>
                    <a:pt x="181146" y="4661"/>
                  </a:lnTo>
                  <a:lnTo>
                    <a:pt x="226312" y="0"/>
                  </a:lnTo>
                  <a:lnTo>
                    <a:pt x="271478" y="4661"/>
                  </a:lnTo>
                  <a:lnTo>
                    <a:pt x="313750" y="18002"/>
                  </a:lnTo>
                  <a:lnTo>
                    <a:pt x="337210" y="30860"/>
                  </a:lnTo>
                  <a:lnTo>
                    <a:pt x="226312" y="30860"/>
                  </a:lnTo>
                  <a:lnTo>
                    <a:pt x="181190" y="36034"/>
                  </a:lnTo>
                  <a:lnTo>
                    <a:pt x="139308" y="50834"/>
                  </a:lnTo>
                  <a:lnTo>
                    <a:pt x="102014" y="74182"/>
                  </a:lnTo>
                  <a:lnTo>
                    <a:pt x="70658" y="104998"/>
                  </a:lnTo>
                  <a:lnTo>
                    <a:pt x="46591" y="142202"/>
                  </a:lnTo>
                  <a:lnTo>
                    <a:pt x="31160" y="184714"/>
                  </a:lnTo>
                  <a:lnTo>
                    <a:pt x="25717" y="231455"/>
                  </a:lnTo>
                  <a:lnTo>
                    <a:pt x="31160" y="277911"/>
                  </a:lnTo>
                  <a:lnTo>
                    <a:pt x="46591" y="319688"/>
                  </a:lnTo>
                  <a:lnTo>
                    <a:pt x="70658" y="355888"/>
                  </a:lnTo>
                  <a:lnTo>
                    <a:pt x="102014" y="385609"/>
                  </a:lnTo>
                  <a:lnTo>
                    <a:pt x="139308" y="407952"/>
                  </a:lnTo>
                  <a:lnTo>
                    <a:pt x="181190" y="422018"/>
                  </a:lnTo>
                  <a:lnTo>
                    <a:pt x="226312" y="426906"/>
                  </a:lnTo>
                  <a:lnTo>
                    <a:pt x="327826" y="426906"/>
                  </a:lnTo>
                  <a:lnTo>
                    <a:pt x="313750" y="434621"/>
                  </a:lnTo>
                  <a:lnTo>
                    <a:pt x="271478" y="447962"/>
                  </a:lnTo>
                  <a:lnTo>
                    <a:pt x="226312" y="452624"/>
                  </a:lnTo>
                  <a:close/>
                </a:path>
                <a:path w="452754" h="452754">
                  <a:moveTo>
                    <a:pt x="327826" y="426906"/>
                  </a:moveTo>
                  <a:lnTo>
                    <a:pt x="226312" y="426906"/>
                  </a:lnTo>
                  <a:lnTo>
                    <a:pt x="271433" y="421733"/>
                  </a:lnTo>
                  <a:lnTo>
                    <a:pt x="313315" y="406932"/>
                  </a:lnTo>
                  <a:lnTo>
                    <a:pt x="350609" y="383584"/>
                  </a:lnTo>
                  <a:lnTo>
                    <a:pt x="381965" y="352768"/>
                  </a:lnTo>
                  <a:lnTo>
                    <a:pt x="406033" y="315565"/>
                  </a:lnTo>
                  <a:lnTo>
                    <a:pt x="421463" y="273052"/>
                  </a:lnTo>
                  <a:lnTo>
                    <a:pt x="426906" y="226311"/>
                  </a:lnTo>
                  <a:lnTo>
                    <a:pt x="421463" y="179855"/>
                  </a:lnTo>
                  <a:lnTo>
                    <a:pt x="406033" y="138078"/>
                  </a:lnTo>
                  <a:lnTo>
                    <a:pt x="381965" y="101879"/>
                  </a:lnTo>
                  <a:lnTo>
                    <a:pt x="350609" y="72158"/>
                  </a:lnTo>
                  <a:lnTo>
                    <a:pt x="313315" y="49814"/>
                  </a:lnTo>
                  <a:lnTo>
                    <a:pt x="271433" y="35749"/>
                  </a:lnTo>
                  <a:lnTo>
                    <a:pt x="226312" y="30860"/>
                  </a:lnTo>
                  <a:lnTo>
                    <a:pt x="337210" y="30860"/>
                  </a:lnTo>
                  <a:lnTo>
                    <a:pt x="385759" y="66864"/>
                  </a:lnTo>
                  <a:lnTo>
                    <a:pt x="413566" y="100458"/>
                  </a:lnTo>
                  <a:lnTo>
                    <a:pt x="434622" y="138873"/>
                  </a:lnTo>
                  <a:lnTo>
                    <a:pt x="447963" y="181146"/>
                  </a:lnTo>
                  <a:lnTo>
                    <a:pt x="452624" y="226311"/>
                  </a:lnTo>
                  <a:lnTo>
                    <a:pt x="447963" y="271477"/>
                  </a:lnTo>
                  <a:lnTo>
                    <a:pt x="434622" y="313750"/>
                  </a:lnTo>
                  <a:lnTo>
                    <a:pt x="413566" y="352165"/>
                  </a:lnTo>
                  <a:lnTo>
                    <a:pt x="385759" y="385759"/>
                  </a:lnTo>
                  <a:lnTo>
                    <a:pt x="352166" y="413565"/>
                  </a:lnTo>
                  <a:lnTo>
                    <a:pt x="327826" y="426906"/>
                  </a:lnTo>
                  <a:close/>
                </a:path>
              </a:pathLst>
            </a:custGeom>
            <a:solidFill>
              <a:srgbClr val="012F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8192027" y="3749997"/>
            <a:ext cx="540385" cy="488950"/>
            <a:chOff x="8192027" y="3749997"/>
            <a:chExt cx="540385" cy="488950"/>
          </a:xfrm>
        </p:grpSpPr>
        <p:sp>
          <p:nvSpPr>
            <p:cNvPr id="18" name="object 18"/>
            <p:cNvSpPr/>
            <p:nvPr/>
          </p:nvSpPr>
          <p:spPr>
            <a:xfrm>
              <a:off x="8192027" y="3816862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217788" y="421763"/>
                  </a:moveTo>
                  <a:lnTo>
                    <a:pt x="176514" y="419058"/>
                  </a:lnTo>
                  <a:lnTo>
                    <a:pt x="136561" y="408353"/>
                  </a:lnTo>
                  <a:lnTo>
                    <a:pt x="99464" y="390060"/>
                  </a:lnTo>
                  <a:lnTo>
                    <a:pt x="66649" y="364881"/>
                  </a:lnTo>
                  <a:lnTo>
                    <a:pt x="39377" y="333783"/>
                  </a:lnTo>
                  <a:lnTo>
                    <a:pt x="18695" y="297963"/>
                  </a:lnTo>
                  <a:lnTo>
                    <a:pt x="5399" y="258796"/>
                  </a:lnTo>
                  <a:lnTo>
                    <a:pt x="0" y="217788"/>
                  </a:lnTo>
                  <a:lnTo>
                    <a:pt x="338" y="197085"/>
                  </a:lnTo>
                  <a:lnTo>
                    <a:pt x="7075" y="156275"/>
                  </a:lnTo>
                  <a:lnTo>
                    <a:pt x="21644" y="117563"/>
                  </a:lnTo>
                  <a:lnTo>
                    <a:pt x="43486" y="82438"/>
                  </a:lnTo>
                  <a:lnTo>
                    <a:pt x="71760" y="52249"/>
                  </a:lnTo>
                  <a:lnTo>
                    <a:pt x="105381" y="28156"/>
                  </a:lnTo>
                  <a:lnTo>
                    <a:pt x="143056" y="11085"/>
                  </a:lnTo>
                  <a:lnTo>
                    <a:pt x="183338" y="1692"/>
                  </a:lnTo>
                  <a:lnTo>
                    <a:pt x="203974" y="0"/>
                  </a:lnTo>
                  <a:lnTo>
                    <a:pt x="224678" y="338"/>
                  </a:lnTo>
                  <a:lnTo>
                    <a:pt x="265487" y="7075"/>
                  </a:lnTo>
                  <a:lnTo>
                    <a:pt x="304199" y="21644"/>
                  </a:lnTo>
                  <a:lnTo>
                    <a:pt x="339324" y="43486"/>
                  </a:lnTo>
                  <a:lnTo>
                    <a:pt x="369513" y="71760"/>
                  </a:lnTo>
                  <a:lnTo>
                    <a:pt x="393606" y="105381"/>
                  </a:lnTo>
                  <a:lnTo>
                    <a:pt x="410677" y="143056"/>
                  </a:lnTo>
                  <a:lnTo>
                    <a:pt x="420070" y="183338"/>
                  </a:lnTo>
                  <a:lnTo>
                    <a:pt x="421763" y="203975"/>
                  </a:lnTo>
                  <a:lnTo>
                    <a:pt x="421763" y="210881"/>
                  </a:lnTo>
                  <a:lnTo>
                    <a:pt x="414687" y="265488"/>
                  </a:lnTo>
                  <a:lnTo>
                    <a:pt x="400118" y="304199"/>
                  </a:lnTo>
                  <a:lnTo>
                    <a:pt x="378276" y="339324"/>
                  </a:lnTo>
                  <a:lnTo>
                    <a:pt x="350002" y="369513"/>
                  </a:lnTo>
                  <a:lnTo>
                    <a:pt x="316381" y="393606"/>
                  </a:lnTo>
                  <a:lnTo>
                    <a:pt x="278706" y="410677"/>
                  </a:lnTo>
                  <a:lnTo>
                    <a:pt x="238424" y="420070"/>
                  </a:lnTo>
                  <a:lnTo>
                    <a:pt x="217788" y="421763"/>
                  </a:lnTo>
                  <a:close/>
                </a:path>
              </a:pathLst>
            </a:custGeom>
            <a:solidFill>
              <a:srgbClr val="DED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279465" y="3749997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226312" y="452624"/>
                  </a:moveTo>
                  <a:lnTo>
                    <a:pt x="181146" y="447962"/>
                  </a:lnTo>
                  <a:lnTo>
                    <a:pt x="138873" y="434621"/>
                  </a:lnTo>
                  <a:lnTo>
                    <a:pt x="100458" y="413565"/>
                  </a:lnTo>
                  <a:lnTo>
                    <a:pt x="66864" y="385759"/>
                  </a:lnTo>
                  <a:lnTo>
                    <a:pt x="39058" y="352165"/>
                  </a:lnTo>
                  <a:lnTo>
                    <a:pt x="18002" y="313750"/>
                  </a:lnTo>
                  <a:lnTo>
                    <a:pt x="4661" y="271477"/>
                  </a:lnTo>
                  <a:lnTo>
                    <a:pt x="0" y="226311"/>
                  </a:lnTo>
                  <a:lnTo>
                    <a:pt x="4661" y="181146"/>
                  </a:lnTo>
                  <a:lnTo>
                    <a:pt x="18002" y="138873"/>
                  </a:lnTo>
                  <a:lnTo>
                    <a:pt x="39058" y="100458"/>
                  </a:lnTo>
                  <a:lnTo>
                    <a:pt x="66864" y="66864"/>
                  </a:lnTo>
                  <a:lnTo>
                    <a:pt x="100458" y="39058"/>
                  </a:lnTo>
                  <a:lnTo>
                    <a:pt x="138873" y="18002"/>
                  </a:lnTo>
                  <a:lnTo>
                    <a:pt x="181146" y="4661"/>
                  </a:lnTo>
                  <a:lnTo>
                    <a:pt x="226312" y="0"/>
                  </a:lnTo>
                  <a:lnTo>
                    <a:pt x="271478" y="4661"/>
                  </a:lnTo>
                  <a:lnTo>
                    <a:pt x="313750" y="18002"/>
                  </a:lnTo>
                  <a:lnTo>
                    <a:pt x="337210" y="30860"/>
                  </a:lnTo>
                  <a:lnTo>
                    <a:pt x="226312" y="30860"/>
                  </a:lnTo>
                  <a:lnTo>
                    <a:pt x="181190" y="36034"/>
                  </a:lnTo>
                  <a:lnTo>
                    <a:pt x="139308" y="50834"/>
                  </a:lnTo>
                  <a:lnTo>
                    <a:pt x="102014" y="74182"/>
                  </a:lnTo>
                  <a:lnTo>
                    <a:pt x="70658" y="104998"/>
                  </a:lnTo>
                  <a:lnTo>
                    <a:pt x="46591" y="142202"/>
                  </a:lnTo>
                  <a:lnTo>
                    <a:pt x="31160" y="184714"/>
                  </a:lnTo>
                  <a:lnTo>
                    <a:pt x="25717" y="231455"/>
                  </a:lnTo>
                  <a:lnTo>
                    <a:pt x="30890" y="278196"/>
                  </a:lnTo>
                  <a:lnTo>
                    <a:pt x="45691" y="320708"/>
                  </a:lnTo>
                  <a:lnTo>
                    <a:pt x="69039" y="357912"/>
                  </a:lnTo>
                  <a:lnTo>
                    <a:pt x="99855" y="388728"/>
                  </a:lnTo>
                  <a:lnTo>
                    <a:pt x="137058" y="412076"/>
                  </a:lnTo>
                  <a:lnTo>
                    <a:pt x="179571" y="426876"/>
                  </a:lnTo>
                  <a:lnTo>
                    <a:pt x="226312" y="432050"/>
                  </a:lnTo>
                  <a:lnTo>
                    <a:pt x="318442" y="432050"/>
                  </a:lnTo>
                  <a:lnTo>
                    <a:pt x="313750" y="434621"/>
                  </a:lnTo>
                  <a:lnTo>
                    <a:pt x="271478" y="447962"/>
                  </a:lnTo>
                  <a:lnTo>
                    <a:pt x="226312" y="452624"/>
                  </a:lnTo>
                  <a:close/>
                </a:path>
                <a:path w="452754" h="452754">
                  <a:moveTo>
                    <a:pt x="318442" y="432050"/>
                  </a:moveTo>
                  <a:lnTo>
                    <a:pt x="226312" y="432050"/>
                  </a:lnTo>
                  <a:lnTo>
                    <a:pt x="273053" y="426876"/>
                  </a:lnTo>
                  <a:lnTo>
                    <a:pt x="315565" y="412076"/>
                  </a:lnTo>
                  <a:lnTo>
                    <a:pt x="352769" y="388728"/>
                  </a:lnTo>
                  <a:lnTo>
                    <a:pt x="383584" y="357912"/>
                  </a:lnTo>
                  <a:lnTo>
                    <a:pt x="406932" y="320708"/>
                  </a:lnTo>
                  <a:lnTo>
                    <a:pt x="421733" y="278196"/>
                  </a:lnTo>
                  <a:lnTo>
                    <a:pt x="426906" y="231455"/>
                  </a:lnTo>
                  <a:lnTo>
                    <a:pt x="421463" y="184714"/>
                  </a:lnTo>
                  <a:lnTo>
                    <a:pt x="406033" y="142202"/>
                  </a:lnTo>
                  <a:lnTo>
                    <a:pt x="381965" y="104998"/>
                  </a:lnTo>
                  <a:lnTo>
                    <a:pt x="350609" y="74182"/>
                  </a:lnTo>
                  <a:lnTo>
                    <a:pt x="313315" y="50834"/>
                  </a:lnTo>
                  <a:lnTo>
                    <a:pt x="271433" y="36034"/>
                  </a:lnTo>
                  <a:lnTo>
                    <a:pt x="226312" y="30860"/>
                  </a:lnTo>
                  <a:lnTo>
                    <a:pt x="337210" y="30860"/>
                  </a:lnTo>
                  <a:lnTo>
                    <a:pt x="385759" y="66864"/>
                  </a:lnTo>
                  <a:lnTo>
                    <a:pt x="413566" y="100458"/>
                  </a:lnTo>
                  <a:lnTo>
                    <a:pt x="434622" y="138873"/>
                  </a:lnTo>
                  <a:lnTo>
                    <a:pt x="447963" y="181146"/>
                  </a:lnTo>
                  <a:lnTo>
                    <a:pt x="452624" y="226311"/>
                  </a:lnTo>
                  <a:lnTo>
                    <a:pt x="447963" y="271477"/>
                  </a:lnTo>
                  <a:lnTo>
                    <a:pt x="434622" y="313750"/>
                  </a:lnTo>
                  <a:lnTo>
                    <a:pt x="413566" y="352165"/>
                  </a:lnTo>
                  <a:lnTo>
                    <a:pt x="385759" y="385759"/>
                  </a:lnTo>
                  <a:lnTo>
                    <a:pt x="352166" y="413565"/>
                  </a:lnTo>
                  <a:lnTo>
                    <a:pt x="318442" y="432050"/>
                  </a:lnTo>
                  <a:close/>
                </a:path>
              </a:pathLst>
            </a:custGeom>
            <a:solidFill>
              <a:srgbClr val="012F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7799315" y="476655"/>
            <a:ext cx="488950" cy="540385"/>
            <a:chOff x="17799315" y="476655"/>
            <a:chExt cx="488950" cy="540385"/>
          </a:xfrm>
        </p:grpSpPr>
        <p:sp>
          <p:nvSpPr>
            <p:cNvPr id="21" name="object 21"/>
            <p:cNvSpPr/>
            <p:nvPr/>
          </p:nvSpPr>
          <p:spPr>
            <a:xfrm>
              <a:off x="17866180" y="594955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421763" y="203975"/>
                  </a:moveTo>
                  <a:lnTo>
                    <a:pt x="419058" y="245248"/>
                  </a:lnTo>
                  <a:lnTo>
                    <a:pt x="408353" y="285202"/>
                  </a:lnTo>
                  <a:lnTo>
                    <a:pt x="390060" y="322298"/>
                  </a:lnTo>
                  <a:lnTo>
                    <a:pt x="364880" y="355114"/>
                  </a:lnTo>
                  <a:lnTo>
                    <a:pt x="333783" y="382386"/>
                  </a:lnTo>
                  <a:lnTo>
                    <a:pt x="297963" y="403068"/>
                  </a:lnTo>
                  <a:lnTo>
                    <a:pt x="258796" y="416364"/>
                  </a:lnTo>
                  <a:lnTo>
                    <a:pt x="217788" y="421763"/>
                  </a:lnTo>
                  <a:lnTo>
                    <a:pt x="197085" y="421425"/>
                  </a:lnTo>
                  <a:lnTo>
                    <a:pt x="156275" y="414687"/>
                  </a:lnTo>
                  <a:lnTo>
                    <a:pt x="117563" y="400118"/>
                  </a:lnTo>
                  <a:lnTo>
                    <a:pt x="82438" y="378277"/>
                  </a:lnTo>
                  <a:lnTo>
                    <a:pt x="52249" y="350002"/>
                  </a:lnTo>
                  <a:lnTo>
                    <a:pt x="28156" y="316381"/>
                  </a:lnTo>
                  <a:lnTo>
                    <a:pt x="11085" y="278706"/>
                  </a:lnTo>
                  <a:lnTo>
                    <a:pt x="1692" y="238425"/>
                  </a:lnTo>
                  <a:lnTo>
                    <a:pt x="0" y="217788"/>
                  </a:lnTo>
                  <a:lnTo>
                    <a:pt x="338" y="197085"/>
                  </a:lnTo>
                  <a:lnTo>
                    <a:pt x="7075" y="156275"/>
                  </a:lnTo>
                  <a:lnTo>
                    <a:pt x="21644" y="117564"/>
                  </a:lnTo>
                  <a:lnTo>
                    <a:pt x="43486" y="82438"/>
                  </a:lnTo>
                  <a:lnTo>
                    <a:pt x="71760" y="52249"/>
                  </a:lnTo>
                  <a:lnTo>
                    <a:pt x="105381" y="28156"/>
                  </a:lnTo>
                  <a:lnTo>
                    <a:pt x="143056" y="11085"/>
                  </a:lnTo>
                  <a:lnTo>
                    <a:pt x="183338" y="1692"/>
                  </a:lnTo>
                  <a:lnTo>
                    <a:pt x="203975" y="0"/>
                  </a:lnTo>
                  <a:lnTo>
                    <a:pt x="210881" y="0"/>
                  </a:lnTo>
                  <a:lnTo>
                    <a:pt x="265488" y="7076"/>
                  </a:lnTo>
                  <a:lnTo>
                    <a:pt x="304199" y="21645"/>
                  </a:lnTo>
                  <a:lnTo>
                    <a:pt x="339324" y="43486"/>
                  </a:lnTo>
                  <a:lnTo>
                    <a:pt x="369513" y="71761"/>
                  </a:lnTo>
                  <a:lnTo>
                    <a:pt x="393606" y="105382"/>
                  </a:lnTo>
                  <a:lnTo>
                    <a:pt x="410677" y="143057"/>
                  </a:lnTo>
                  <a:lnTo>
                    <a:pt x="420071" y="183338"/>
                  </a:lnTo>
                  <a:lnTo>
                    <a:pt x="421763" y="203975"/>
                  </a:lnTo>
                  <a:close/>
                </a:path>
              </a:pathLst>
            </a:custGeom>
            <a:solidFill>
              <a:srgbClr val="DED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7799315" y="476655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5" h="452755">
                  <a:moveTo>
                    <a:pt x="452624" y="226312"/>
                  </a:moveTo>
                  <a:lnTo>
                    <a:pt x="447962" y="271478"/>
                  </a:lnTo>
                  <a:lnTo>
                    <a:pt x="434622" y="313750"/>
                  </a:lnTo>
                  <a:lnTo>
                    <a:pt x="413566" y="352166"/>
                  </a:lnTo>
                  <a:lnTo>
                    <a:pt x="385759" y="385759"/>
                  </a:lnTo>
                  <a:lnTo>
                    <a:pt x="352166" y="413566"/>
                  </a:lnTo>
                  <a:lnTo>
                    <a:pt x="313750" y="434622"/>
                  </a:lnTo>
                  <a:lnTo>
                    <a:pt x="271478" y="447963"/>
                  </a:lnTo>
                  <a:lnTo>
                    <a:pt x="226312" y="452624"/>
                  </a:lnTo>
                  <a:lnTo>
                    <a:pt x="181146" y="447963"/>
                  </a:lnTo>
                  <a:lnTo>
                    <a:pt x="138873" y="434622"/>
                  </a:lnTo>
                  <a:lnTo>
                    <a:pt x="100458" y="413566"/>
                  </a:lnTo>
                  <a:lnTo>
                    <a:pt x="66864" y="385759"/>
                  </a:lnTo>
                  <a:lnTo>
                    <a:pt x="39058" y="352166"/>
                  </a:lnTo>
                  <a:lnTo>
                    <a:pt x="18002" y="313750"/>
                  </a:lnTo>
                  <a:lnTo>
                    <a:pt x="4661" y="271478"/>
                  </a:lnTo>
                  <a:lnTo>
                    <a:pt x="0" y="226312"/>
                  </a:lnTo>
                  <a:lnTo>
                    <a:pt x="4661" y="181146"/>
                  </a:lnTo>
                  <a:lnTo>
                    <a:pt x="18002" y="138873"/>
                  </a:lnTo>
                  <a:lnTo>
                    <a:pt x="30861" y="115413"/>
                  </a:lnTo>
                  <a:lnTo>
                    <a:pt x="30861" y="226312"/>
                  </a:lnTo>
                  <a:lnTo>
                    <a:pt x="36034" y="271433"/>
                  </a:lnTo>
                  <a:lnTo>
                    <a:pt x="50835" y="313315"/>
                  </a:lnTo>
                  <a:lnTo>
                    <a:pt x="74182" y="350609"/>
                  </a:lnTo>
                  <a:lnTo>
                    <a:pt x="104998" y="381965"/>
                  </a:lnTo>
                  <a:lnTo>
                    <a:pt x="142202" y="406033"/>
                  </a:lnTo>
                  <a:lnTo>
                    <a:pt x="184714" y="421463"/>
                  </a:lnTo>
                  <a:lnTo>
                    <a:pt x="231455" y="426906"/>
                  </a:lnTo>
                  <a:lnTo>
                    <a:pt x="277911" y="421463"/>
                  </a:lnTo>
                  <a:lnTo>
                    <a:pt x="319689" y="406033"/>
                  </a:lnTo>
                  <a:lnTo>
                    <a:pt x="355888" y="381965"/>
                  </a:lnTo>
                  <a:lnTo>
                    <a:pt x="385609" y="350609"/>
                  </a:lnTo>
                  <a:lnTo>
                    <a:pt x="407952" y="313315"/>
                  </a:lnTo>
                  <a:lnTo>
                    <a:pt x="422018" y="271433"/>
                  </a:lnTo>
                  <a:lnTo>
                    <a:pt x="426906" y="226312"/>
                  </a:lnTo>
                  <a:lnTo>
                    <a:pt x="426906" y="124797"/>
                  </a:lnTo>
                  <a:lnTo>
                    <a:pt x="434622" y="138873"/>
                  </a:lnTo>
                  <a:lnTo>
                    <a:pt x="447962" y="181146"/>
                  </a:lnTo>
                  <a:lnTo>
                    <a:pt x="452624" y="226312"/>
                  </a:lnTo>
                  <a:close/>
                </a:path>
                <a:path w="452755" h="452755">
                  <a:moveTo>
                    <a:pt x="426906" y="124797"/>
                  </a:moveTo>
                  <a:lnTo>
                    <a:pt x="426906" y="226312"/>
                  </a:lnTo>
                  <a:lnTo>
                    <a:pt x="421733" y="181190"/>
                  </a:lnTo>
                  <a:lnTo>
                    <a:pt x="406932" y="139308"/>
                  </a:lnTo>
                  <a:lnTo>
                    <a:pt x="383584" y="102014"/>
                  </a:lnTo>
                  <a:lnTo>
                    <a:pt x="352769" y="70658"/>
                  </a:lnTo>
                  <a:lnTo>
                    <a:pt x="315565" y="46591"/>
                  </a:lnTo>
                  <a:lnTo>
                    <a:pt x="273053" y="31160"/>
                  </a:lnTo>
                  <a:lnTo>
                    <a:pt x="226312" y="25717"/>
                  </a:lnTo>
                  <a:lnTo>
                    <a:pt x="179855" y="31160"/>
                  </a:lnTo>
                  <a:lnTo>
                    <a:pt x="138078" y="46591"/>
                  </a:lnTo>
                  <a:lnTo>
                    <a:pt x="101879" y="70658"/>
                  </a:lnTo>
                  <a:lnTo>
                    <a:pt x="72158" y="102014"/>
                  </a:lnTo>
                  <a:lnTo>
                    <a:pt x="49815" y="139308"/>
                  </a:lnTo>
                  <a:lnTo>
                    <a:pt x="35749" y="181190"/>
                  </a:lnTo>
                  <a:lnTo>
                    <a:pt x="30861" y="226312"/>
                  </a:lnTo>
                  <a:lnTo>
                    <a:pt x="30861" y="115413"/>
                  </a:lnTo>
                  <a:lnTo>
                    <a:pt x="66864" y="66864"/>
                  </a:lnTo>
                  <a:lnTo>
                    <a:pt x="100458" y="39058"/>
                  </a:lnTo>
                  <a:lnTo>
                    <a:pt x="138873" y="18002"/>
                  </a:lnTo>
                  <a:lnTo>
                    <a:pt x="181146" y="4661"/>
                  </a:lnTo>
                  <a:lnTo>
                    <a:pt x="226312" y="0"/>
                  </a:lnTo>
                  <a:lnTo>
                    <a:pt x="271478" y="4661"/>
                  </a:lnTo>
                  <a:lnTo>
                    <a:pt x="313750" y="18002"/>
                  </a:lnTo>
                  <a:lnTo>
                    <a:pt x="352166" y="39058"/>
                  </a:lnTo>
                  <a:lnTo>
                    <a:pt x="385759" y="66864"/>
                  </a:lnTo>
                  <a:lnTo>
                    <a:pt x="413566" y="100458"/>
                  </a:lnTo>
                  <a:lnTo>
                    <a:pt x="426906" y="124797"/>
                  </a:lnTo>
                  <a:close/>
                </a:path>
              </a:pathLst>
            </a:custGeom>
            <a:solidFill>
              <a:srgbClr val="012F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7207816" y="476655"/>
            <a:ext cx="488950" cy="540385"/>
            <a:chOff x="17207816" y="476655"/>
            <a:chExt cx="488950" cy="540385"/>
          </a:xfrm>
        </p:grpSpPr>
        <p:sp>
          <p:nvSpPr>
            <p:cNvPr id="24" name="object 24"/>
            <p:cNvSpPr/>
            <p:nvPr/>
          </p:nvSpPr>
          <p:spPr>
            <a:xfrm>
              <a:off x="17274681" y="594955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421762" y="203975"/>
                  </a:moveTo>
                  <a:lnTo>
                    <a:pt x="419058" y="245248"/>
                  </a:lnTo>
                  <a:lnTo>
                    <a:pt x="408352" y="285202"/>
                  </a:lnTo>
                  <a:lnTo>
                    <a:pt x="390059" y="322298"/>
                  </a:lnTo>
                  <a:lnTo>
                    <a:pt x="364880" y="355114"/>
                  </a:lnTo>
                  <a:lnTo>
                    <a:pt x="333783" y="382386"/>
                  </a:lnTo>
                  <a:lnTo>
                    <a:pt x="297962" y="403068"/>
                  </a:lnTo>
                  <a:lnTo>
                    <a:pt x="258795" y="416364"/>
                  </a:lnTo>
                  <a:lnTo>
                    <a:pt x="217788" y="421763"/>
                  </a:lnTo>
                  <a:lnTo>
                    <a:pt x="197084" y="421425"/>
                  </a:lnTo>
                  <a:lnTo>
                    <a:pt x="156274" y="414687"/>
                  </a:lnTo>
                  <a:lnTo>
                    <a:pt x="117563" y="400118"/>
                  </a:lnTo>
                  <a:lnTo>
                    <a:pt x="82438" y="378277"/>
                  </a:lnTo>
                  <a:lnTo>
                    <a:pt x="52249" y="350002"/>
                  </a:lnTo>
                  <a:lnTo>
                    <a:pt x="28155" y="316381"/>
                  </a:lnTo>
                  <a:lnTo>
                    <a:pt x="11085" y="278706"/>
                  </a:lnTo>
                  <a:lnTo>
                    <a:pt x="1692" y="238425"/>
                  </a:lnTo>
                  <a:lnTo>
                    <a:pt x="0" y="217788"/>
                  </a:lnTo>
                  <a:lnTo>
                    <a:pt x="338" y="197085"/>
                  </a:lnTo>
                  <a:lnTo>
                    <a:pt x="7075" y="156275"/>
                  </a:lnTo>
                  <a:lnTo>
                    <a:pt x="21644" y="117564"/>
                  </a:lnTo>
                  <a:lnTo>
                    <a:pt x="43486" y="82438"/>
                  </a:lnTo>
                  <a:lnTo>
                    <a:pt x="71760" y="52249"/>
                  </a:lnTo>
                  <a:lnTo>
                    <a:pt x="105380" y="28156"/>
                  </a:lnTo>
                  <a:lnTo>
                    <a:pt x="143056" y="11085"/>
                  </a:lnTo>
                  <a:lnTo>
                    <a:pt x="183337" y="1692"/>
                  </a:lnTo>
                  <a:lnTo>
                    <a:pt x="203974" y="0"/>
                  </a:lnTo>
                  <a:lnTo>
                    <a:pt x="210881" y="0"/>
                  </a:lnTo>
                  <a:lnTo>
                    <a:pt x="265487" y="7076"/>
                  </a:lnTo>
                  <a:lnTo>
                    <a:pt x="304198" y="21645"/>
                  </a:lnTo>
                  <a:lnTo>
                    <a:pt x="339323" y="43486"/>
                  </a:lnTo>
                  <a:lnTo>
                    <a:pt x="369513" y="71761"/>
                  </a:lnTo>
                  <a:lnTo>
                    <a:pt x="393606" y="105382"/>
                  </a:lnTo>
                  <a:lnTo>
                    <a:pt x="410676" y="143057"/>
                  </a:lnTo>
                  <a:lnTo>
                    <a:pt x="420070" y="183338"/>
                  </a:lnTo>
                  <a:lnTo>
                    <a:pt x="421762" y="203975"/>
                  </a:lnTo>
                  <a:close/>
                </a:path>
              </a:pathLst>
            </a:custGeom>
            <a:solidFill>
              <a:srgbClr val="DED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207816" y="476655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5" h="452755">
                  <a:moveTo>
                    <a:pt x="452624" y="226312"/>
                  </a:moveTo>
                  <a:lnTo>
                    <a:pt x="447962" y="271478"/>
                  </a:lnTo>
                  <a:lnTo>
                    <a:pt x="434622" y="313750"/>
                  </a:lnTo>
                  <a:lnTo>
                    <a:pt x="413566" y="352166"/>
                  </a:lnTo>
                  <a:lnTo>
                    <a:pt x="385759" y="385759"/>
                  </a:lnTo>
                  <a:lnTo>
                    <a:pt x="352166" y="413566"/>
                  </a:lnTo>
                  <a:lnTo>
                    <a:pt x="313750" y="434622"/>
                  </a:lnTo>
                  <a:lnTo>
                    <a:pt x="271478" y="447963"/>
                  </a:lnTo>
                  <a:lnTo>
                    <a:pt x="226312" y="452624"/>
                  </a:lnTo>
                  <a:lnTo>
                    <a:pt x="181146" y="447963"/>
                  </a:lnTo>
                  <a:lnTo>
                    <a:pt x="138873" y="434622"/>
                  </a:lnTo>
                  <a:lnTo>
                    <a:pt x="100458" y="413566"/>
                  </a:lnTo>
                  <a:lnTo>
                    <a:pt x="66864" y="385759"/>
                  </a:lnTo>
                  <a:lnTo>
                    <a:pt x="39058" y="352166"/>
                  </a:lnTo>
                  <a:lnTo>
                    <a:pt x="18002" y="313750"/>
                  </a:lnTo>
                  <a:lnTo>
                    <a:pt x="4661" y="271478"/>
                  </a:lnTo>
                  <a:lnTo>
                    <a:pt x="0" y="226312"/>
                  </a:lnTo>
                  <a:lnTo>
                    <a:pt x="4661" y="181146"/>
                  </a:lnTo>
                  <a:lnTo>
                    <a:pt x="18002" y="138873"/>
                  </a:lnTo>
                  <a:lnTo>
                    <a:pt x="30860" y="115413"/>
                  </a:lnTo>
                  <a:lnTo>
                    <a:pt x="30860" y="226312"/>
                  </a:lnTo>
                  <a:lnTo>
                    <a:pt x="36034" y="271433"/>
                  </a:lnTo>
                  <a:lnTo>
                    <a:pt x="50834" y="313315"/>
                  </a:lnTo>
                  <a:lnTo>
                    <a:pt x="74182" y="350609"/>
                  </a:lnTo>
                  <a:lnTo>
                    <a:pt x="104998" y="381965"/>
                  </a:lnTo>
                  <a:lnTo>
                    <a:pt x="142202" y="406033"/>
                  </a:lnTo>
                  <a:lnTo>
                    <a:pt x="184714" y="421463"/>
                  </a:lnTo>
                  <a:lnTo>
                    <a:pt x="231455" y="426906"/>
                  </a:lnTo>
                  <a:lnTo>
                    <a:pt x="278196" y="421733"/>
                  </a:lnTo>
                  <a:lnTo>
                    <a:pt x="320708" y="406932"/>
                  </a:lnTo>
                  <a:lnTo>
                    <a:pt x="357912" y="383584"/>
                  </a:lnTo>
                  <a:lnTo>
                    <a:pt x="388728" y="352769"/>
                  </a:lnTo>
                  <a:lnTo>
                    <a:pt x="412076" y="315565"/>
                  </a:lnTo>
                  <a:lnTo>
                    <a:pt x="426876" y="273053"/>
                  </a:lnTo>
                  <a:lnTo>
                    <a:pt x="432050" y="226312"/>
                  </a:lnTo>
                  <a:lnTo>
                    <a:pt x="432050" y="134181"/>
                  </a:lnTo>
                  <a:lnTo>
                    <a:pt x="434622" y="138873"/>
                  </a:lnTo>
                  <a:lnTo>
                    <a:pt x="447962" y="181146"/>
                  </a:lnTo>
                  <a:lnTo>
                    <a:pt x="452624" y="226312"/>
                  </a:lnTo>
                  <a:close/>
                </a:path>
                <a:path w="452755" h="452755">
                  <a:moveTo>
                    <a:pt x="432050" y="134181"/>
                  </a:moveTo>
                  <a:lnTo>
                    <a:pt x="432050" y="226312"/>
                  </a:lnTo>
                  <a:lnTo>
                    <a:pt x="426876" y="179571"/>
                  </a:lnTo>
                  <a:lnTo>
                    <a:pt x="412076" y="137058"/>
                  </a:lnTo>
                  <a:lnTo>
                    <a:pt x="388728" y="99855"/>
                  </a:lnTo>
                  <a:lnTo>
                    <a:pt x="357912" y="69039"/>
                  </a:lnTo>
                  <a:lnTo>
                    <a:pt x="320708" y="45691"/>
                  </a:lnTo>
                  <a:lnTo>
                    <a:pt x="278196" y="30890"/>
                  </a:lnTo>
                  <a:lnTo>
                    <a:pt x="231455" y="25717"/>
                  </a:lnTo>
                  <a:lnTo>
                    <a:pt x="184714" y="31160"/>
                  </a:lnTo>
                  <a:lnTo>
                    <a:pt x="142202" y="46591"/>
                  </a:lnTo>
                  <a:lnTo>
                    <a:pt x="104998" y="70658"/>
                  </a:lnTo>
                  <a:lnTo>
                    <a:pt x="74182" y="102014"/>
                  </a:lnTo>
                  <a:lnTo>
                    <a:pt x="50834" y="139308"/>
                  </a:lnTo>
                  <a:lnTo>
                    <a:pt x="36034" y="181190"/>
                  </a:lnTo>
                  <a:lnTo>
                    <a:pt x="30860" y="226312"/>
                  </a:lnTo>
                  <a:lnTo>
                    <a:pt x="30860" y="115413"/>
                  </a:lnTo>
                  <a:lnTo>
                    <a:pt x="66864" y="66864"/>
                  </a:lnTo>
                  <a:lnTo>
                    <a:pt x="100458" y="39058"/>
                  </a:lnTo>
                  <a:lnTo>
                    <a:pt x="138873" y="18002"/>
                  </a:lnTo>
                  <a:lnTo>
                    <a:pt x="181146" y="4661"/>
                  </a:lnTo>
                  <a:lnTo>
                    <a:pt x="226312" y="0"/>
                  </a:lnTo>
                  <a:lnTo>
                    <a:pt x="271478" y="4661"/>
                  </a:lnTo>
                  <a:lnTo>
                    <a:pt x="313750" y="18002"/>
                  </a:lnTo>
                  <a:lnTo>
                    <a:pt x="352166" y="39058"/>
                  </a:lnTo>
                  <a:lnTo>
                    <a:pt x="385759" y="66864"/>
                  </a:lnTo>
                  <a:lnTo>
                    <a:pt x="413566" y="100458"/>
                  </a:lnTo>
                  <a:lnTo>
                    <a:pt x="432050" y="134181"/>
                  </a:lnTo>
                  <a:close/>
                </a:path>
              </a:pathLst>
            </a:custGeom>
            <a:solidFill>
              <a:srgbClr val="012F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6616319" y="476655"/>
            <a:ext cx="488950" cy="540385"/>
            <a:chOff x="16616319" y="476655"/>
            <a:chExt cx="488950" cy="540385"/>
          </a:xfrm>
        </p:grpSpPr>
        <p:sp>
          <p:nvSpPr>
            <p:cNvPr id="27" name="object 27"/>
            <p:cNvSpPr/>
            <p:nvPr/>
          </p:nvSpPr>
          <p:spPr>
            <a:xfrm>
              <a:off x="16683184" y="594955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421763" y="203975"/>
                  </a:moveTo>
                  <a:lnTo>
                    <a:pt x="419058" y="245248"/>
                  </a:lnTo>
                  <a:lnTo>
                    <a:pt x="408353" y="285202"/>
                  </a:lnTo>
                  <a:lnTo>
                    <a:pt x="390060" y="322298"/>
                  </a:lnTo>
                  <a:lnTo>
                    <a:pt x="364881" y="355114"/>
                  </a:lnTo>
                  <a:lnTo>
                    <a:pt x="333783" y="382386"/>
                  </a:lnTo>
                  <a:lnTo>
                    <a:pt x="297963" y="403068"/>
                  </a:lnTo>
                  <a:lnTo>
                    <a:pt x="258796" y="416364"/>
                  </a:lnTo>
                  <a:lnTo>
                    <a:pt x="217788" y="421763"/>
                  </a:lnTo>
                  <a:lnTo>
                    <a:pt x="197084" y="421425"/>
                  </a:lnTo>
                  <a:lnTo>
                    <a:pt x="156274" y="414687"/>
                  </a:lnTo>
                  <a:lnTo>
                    <a:pt x="117563" y="400118"/>
                  </a:lnTo>
                  <a:lnTo>
                    <a:pt x="82438" y="378277"/>
                  </a:lnTo>
                  <a:lnTo>
                    <a:pt x="52248" y="350002"/>
                  </a:lnTo>
                  <a:lnTo>
                    <a:pt x="28155" y="316381"/>
                  </a:lnTo>
                  <a:lnTo>
                    <a:pt x="11085" y="278706"/>
                  </a:lnTo>
                  <a:lnTo>
                    <a:pt x="1692" y="238425"/>
                  </a:lnTo>
                  <a:lnTo>
                    <a:pt x="0" y="217788"/>
                  </a:lnTo>
                  <a:lnTo>
                    <a:pt x="338" y="197085"/>
                  </a:lnTo>
                  <a:lnTo>
                    <a:pt x="7075" y="156275"/>
                  </a:lnTo>
                  <a:lnTo>
                    <a:pt x="21644" y="117564"/>
                  </a:lnTo>
                  <a:lnTo>
                    <a:pt x="43485" y="82438"/>
                  </a:lnTo>
                  <a:lnTo>
                    <a:pt x="71760" y="52249"/>
                  </a:lnTo>
                  <a:lnTo>
                    <a:pt x="105381" y="28156"/>
                  </a:lnTo>
                  <a:lnTo>
                    <a:pt x="143056" y="11085"/>
                  </a:lnTo>
                  <a:lnTo>
                    <a:pt x="183338" y="1692"/>
                  </a:lnTo>
                  <a:lnTo>
                    <a:pt x="203974" y="0"/>
                  </a:lnTo>
                  <a:lnTo>
                    <a:pt x="210881" y="0"/>
                  </a:lnTo>
                  <a:lnTo>
                    <a:pt x="265487" y="7076"/>
                  </a:lnTo>
                  <a:lnTo>
                    <a:pt x="304199" y="21645"/>
                  </a:lnTo>
                  <a:lnTo>
                    <a:pt x="339323" y="43486"/>
                  </a:lnTo>
                  <a:lnTo>
                    <a:pt x="369513" y="71761"/>
                  </a:lnTo>
                  <a:lnTo>
                    <a:pt x="393606" y="105382"/>
                  </a:lnTo>
                  <a:lnTo>
                    <a:pt x="410677" y="143057"/>
                  </a:lnTo>
                  <a:lnTo>
                    <a:pt x="420070" y="183338"/>
                  </a:lnTo>
                  <a:lnTo>
                    <a:pt x="421763" y="203975"/>
                  </a:lnTo>
                  <a:close/>
                </a:path>
              </a:pathLst>
            </a:custGeom>
            <a:solidFill>
              <a:srgbClr val="DED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616319" y="476655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5" h="452755">
                  <a:moveTo>
                    <a:pt x="452624" y="226312"/>
                  </a:moveTo>
                  <a:lnTo>
                    <a:pt x="447962" y="271478"/>
                  </a:lnTo>
                  <a:lnTo>
                    <a:pt x="434622" y="313750"/>
                  </a:lnTo>
                  <a:lnTo>
                    <a:pt x="413566" y="352166"/>
                  </a:lnTo>
                  <a:lnTo>
                    <a:pt x="385759" y="385759"/>
                  </a:lnTo>
                  <a:lnTo>
                    <a:pt x="352166" y="413566"/>
                  </a:lnTo>
                  <a:lnTo>
                    <a:pt x="313750" y="434622"/>
                  </a:lnTo>
                  <a:lnTo>
                    <a:pt x="271478" y="447963"/>
                  </a:lnTo>
                  <a:lnTo>
                    <a:pt x="226312" y="452624"/>
                  </a:lnTo>
                  <a:lnTo>
                    <a:pt x="181146" y="447963"/>
                  </a:lnTo>
                  <a:lnTo>
                    <a:pt x="138873" y="434622"/>
                  </a:lnTo>
                  <a:lnTo>
                    <a:pt x="100458" y="413566"/>
                  </a:lnTo>
                  <a:lnTo>
                    <a:pt x="66864" y="385759"/>
                  </a:lnTo>
                  <a:lnTo>
                    <a:pt x="39058" y="352166"/>
                  </a:lnTo>
                  <a:lnTo>
                    <a:pt x="18002" y="313750"/>
                  </a:lnTo>
                  <a:lnTo>
                    <a:pt x="4661" y="271478"/>
                  </a:lnTo>
                  <a:lnTo>
                    <a:pt x="0" y="226312"/>
                  </a:lnTo>
                  <a:lnTo>
                    <a:pt x="4661" y="181146"/>
                  </a:lnTo>
                  <a:lnTo>
                    <a:pt x="18002" y="138873"/>
                  </a:lnTo>
                  <a:lnTo>
                    <a:pt x="30860" y="115413"/>
                  </a:lnTo>
                  <a:lnTo>
                    <a:pt x="30860" y="226312"/>
                  </a:lnTo>
                  <a:lnTo>
                    <a:pt x="36034" y="271433"/>
                  </a:lnTo>
                  <a:lnTo>
                    <a:pt x="50834" y="313315"/>
                  </a:lnTo>
                  <a:lnTo>
                    <a:pt x="74182" y="350609"/>
                  </a:lnTo>
                  <a:lnTo>
                    <a:pt x="104998" y="381965"/>
                  </a:lnTo>
                  <a:lnTo>
                    <a:pt x="142202" y="406033"/>
                  </a:lnTo>
                  <a:lnTo>
                    <a:pt x="184714" y="421463"/>
                  </a:lnTo>
                  <a:lnTo>
                    <a:pt x="231455" y="426906"/>
                  </a:lnTo>
                  <a:lnTo>
                    <a:pt x="277911" y="421463"/>
                  </a:lnTo>
                  <a:lnTo>
                    <a:pt x="319689" y="406033"/>
                  </a:lnTo>
                  <a:lnTo>
                    <a:pt x="355888" y="381965"/>
                  </a:lnTo>
                  <a:lnTo>
                    <a:pt x="385609" y="350609"/>
                  </a:lnTo>
                  <a:lnTo>
                    <a:pt x="407952" y="313315"/>
                  </a:lnTo>
                  <a:lnTo>
                    <a:pt x="422018" y="271433"/>
                  </a:lnTo>
                  <a:lnTo>
                    <a:pt x="426906" y="226312"/>
                  </a:lnTo>
                  <a:lnTo>
                    <a:pt x="426906" y="124797"/>
                  </a:lnTo>
                  <a:lnTo>
                    <a:pt x="434622" y="138873"/>
                  </a:lnTo>
                  <a:lnTo>
                    <a:pt x="447962" y="181146"/>
                  </a:lnTo>
                  <a:lnTo>
                    <a:pt x="452624" y="226312"/>
                  </a:lnTo>
                  <a:close/>
                </a:path>
                <a:path w="452755" h="452755">
                  <a:moveTo>
                    <a:pt x="426906" y="124797"/>
                  </a:moveTo>
                  <a:lnTo>
                    <a:pt x="426906" y="226312"/>
                  </a:lnTo>
                  <a:lnTo>
                    <a:pt x="421733" y="181190"/>
                  </a:lnTo>
                  <a:lnTo>
                    <a:pt x="406932" y="139308"/>
                  </a:lnTo>
                  <a:lnTo>
                    <a:pt x="383584" y="102014"/>
                  </a:lnTo>
                  <a:lnTo>
                    <a:pt x="352769" y="70658"/>
                  </a:lnTo>
                  <a:lnTo>
                    <a:pt x="315565" y="46591"/>
                  </a:lnTo>
                  <a:lnTo>
                    <a:pt x="273053" y="31160"/>
                  </a:lnTo>
                  <a:lnTo>
                    <a:pt x="226312" y="25717"/>
                  </a:lnTo>
                  <a:lnTo>
                    <a:pt x="179856" y="31160"/>
                  </a:lnTo>
                  <a:lnTo>
                    <a:pt x="138078" y="46591"/>
                  </a:lnTo>
                  <a:lnTo>
                    <a:pt x="101879" y="70658"/>
                  </a:lnTo>
                  <a:lnTo>
                    <a:pt x="72158" y="102014"/>
                  </a:lnTo>
                  <a:lnTo>
                    <a:pt x="49815" y="139308"/>
                  </a:lnTo>
                  <a:lnTo>
                    <a:pt x="35749" y="181190"/>
                  </a:lnTo>
                  <a:lnTo>
                    <a:pt x="30860" y="226312"/>
                  </a:lnTo>
                  <a:lnTo>
                    <a:pt x="30860" y="115413"/>
                  </a:lnTo>
                  <a:lnTo>
                    <a:pt x="66864" y="66864"/>
                  </a:lnTo>
                  <a:lnTo>
                    <a:pt x="100458" y="39058"/>
                  </a:lnTo>
                  <a:lnTo>
                    <a:pt x="138873" y="18002"/>
                  </a:lnTo>
                  <a:lnTo>
                    <a:pt x="181146" y="4661"/>
                  </a:lnTo>
                  <a:lnTo>
                    <a:pt x="226312" y="0"/>
                  </a:lnTo>
                  <a:lnTo>
                    <a:pt x="271478" y="4661"/>
                  </a:lnTo>
                  <a:lnTo>
                    <a:pt x="313750" y="18002"/>
                  </a:lnTo>
                  <a:lnTo>
                    <a:pt x="352166" y="39058"/>
                  </a:lnTo>
                  <a:lnTo>
                    <a:pt x="385759" y="66864"/>
                  </a:lnTo>
                  <a:lnTo>
                    <a:pt x="413566" y="100458"/>
                  </a:lnTo>
                  <a:lnTo>
                    <a:pt x="426906" y="124797"/>
                  </a:lnTo>
                  <a:close/>
                </a:path>
              </a:pathLst>
            </a:custGeom>
            <a:solidFill>
              <a:srgbClr val="012F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6024821" y="476655"/>
            <a:ext cx="488950" cy="540385"/>
            <a:chOff x="16024821" y="476655"/>
            <a:chExt cx="488950" cy="540385"/>
          </a:xfrm>
        </p:grpSpPr>
        <p:sp>
          <p:nvSpPr>
            <p:cNvPr id="30" name="object 30"/>
            <p:cNvSpPr/>
            <p:nvPr/>
          </p:nvSpPr>
          <p:spPr>
            <a:xfrm>
              <a:off x="16091687" y="594955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421763" y="203975"/>
                  </a:moveTo>
                  <a:lnTo>
                    <a:pt x="419058" y="245248"/>
                  </a:lnTo>
                  <a:lnTo>
                    <a:pt x="408353" y="285202"/>
                  </a:lnTo>
                  <a:lnTo>
                    <a:pt x="390060" y="322298"/>
                  </a:lnTo>
                  <a:lnTo>
                    <a:pt x="364881" y="355114"/>
                  </a:lnTo>
                  <a:lnTo>
                    <a:pt x="333783" y="382386"/>
                  </a:lnTo>
                  <a:lnTo>
                    <a:pt x="297963" y="403068"/>
                  </a:lnTo>
                  <a:lnTo>
                    <a:pt x="258796" y="416364"/>
                  </a:lnTo>
                  <a:lnTo>
                    <a:pt x="217788" y="421763"/>
                  </a:lnTo>
                  <a:lnTo>
                    <a:pt x="197084" y="421425"/>
                  </a:lnTo>
                  <a:lnTo>
                    <a:pt x="156274" y="414687"/>
                  </a:lnTo>
                  <a:lnTo>
                    <a:pt x="117563" y="400118"/>
                  </a:lnTo>
                  <a:lnTo>
                    <a:pt x="82438" y="378277"/>
                  </a:lnTo>
                  <a:lnTo>
                    <a:pt x="52249" y="350002"/>
                  </a:lnTo>
                  <a:lnTo>
                    <a:pt x="28156" y="316381"/>
                  </a:lnTo>
                  <a:lnTo>
                    <a:pt x="11085" y="278706"/>
                  </a:lnTo>
                  <a:lnTo>
                    <a:pt x="1692" y="238425"/>
                  </a:lnTo>
                  <a:lnTo>
                    <a:pt x="0" y="217788"/>
                  </a:lnTo>
                  <a:lnTo>
                    <a:pt x="338" y="197085"/>
                  </a:lnTo>
                  <a:lnTo>
                    <a:pt x="7075" y="156275"/>
                  </a:lnTo>
                  <a:lnTo>
                    <a:pt x="21644" y="117564"/>
                  </a:lnTo>
                  <a:lnTo>
                    <a:pt x="43486" y="82438"/>
                  </a:lnTo>
                  <a:lnTo>
                    <a:pt x="71760" y="52249"/>
                  </a:lnTo>
                  <a:lnTo>
                    <a:pt x="105381" y="28156"/>
                  </a:lnTo>
                  <a:lnTo>
                    <a:pt x="143056" y="11085"/>
                  </a:lnTo>
                  <a:lnTo>
                    <a:pt x="183337" y="1692"/>
                  </a:lnTo>
                  <a:lnTo>
                    <a:pt x="203974" y="0"/>
                  </a:lnTo>
                  <a:lnTo>
                    <a:pt x="210881" y="0"/>
                  </a:lnTo>
                  <a:lnTo>
                    <a:pt x="265487" y="7076"/>
                  </a:lnTo>
                  <a:lnTo>
                    <a:pt x="304199" y="21645"/>
                  </a:lnTo>
                  <a:lnTo>
                    <a:pt x="339324" y="43486"/>
                  </a:lnTo>
                  <a:lnTo>
                    <a:pt x="369513" y="71761"/>
                  </a:lnTo>
                  <a:lnTo>
                    <a:pt x="393606" y="105382"/>
                  </a:lnTo>
                  <a:lnTo>
                    <a:pt x="410677" y="143057"/>
                  </a:lnTo>
                  <a:lnTo>
                    <a:pt x="420070" y="183338"/>
                  </a:lnTo>
                  <a:lnTo>
                    <a:pt x="421763" y="203975"/>
                  </a:lnTo>
                  <a:close/>
                </a:path>
              </a:pathLst>
            </a:custGeom>
            <a:solidFill>
              <a:srgbClr val="DED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024821" y="476655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5" h="452755">
                  <a:moveTo>
                    <a:pt x="452624" y="226312"/>
                  </a:moveTo>
                  <a:lnTo>
                    <a:pt x="447962" y="271478"/>
                  </a:lnTo>
                  <a:lnTo>
                    <a:pt x="434622" y="313750"/>
                  </a:lnTo>
                  <a:lnTo>
                    <a:pt x="413566" y="352166"/>
                  </a:lnTo>
                  <a:lnTo>
                    <a:pt x="385759" y="385759"/>
                  </a:lnTo>
                  <a:lnTo>
                    <a:pt x="352166" y="413566"/>
                  </a:lnTo>
                  <a:lnTo>
                    <a:pt x="313750" y="434622"/>
                  </a:lnTo>
                  <a:lnTo>
                    <a:pt x="271478" y="447963"/>
                  </a:lnTo>
                  <a:lnTo>
                    <a:pt x="226312" y="452624"/>
                  </a:lnTo>
                  <a:lnTo>
                    <a:pt x="181146" y="447963"/>
                  </a:lnTo>
                  <a:lnTo>
                    <a:pt x="138873" y="434622"/>
                  </a:lnTo>
                  <a:lnTo>
                    <a:pt x="100458" y="413566"/>
                  </a:lnTo>
                  <a:lnTo>
                    <a:pt x="66864" y="385759"/>
                  </a:lnTo>
                  <a:lnTo>
                    <a:pt x="39058" y="352166"/>
                  </a:lnTo>
                  <a:lnTo>
                    <a:pt x="18002" y="313750"/>
                  </a:lnTo>
                  <a:lnTo>
                    <a:pt x="4661" y="271478"/>
                  </a:lnTo>
                  <a:lnTo>
                    <a:pt x="0" y="226312"/>
                  </a:lnTo>
                  <a:lnTo>
                    <a:pt x="4661" y="181146"/>
                  </a:lnTo>
                  <a:lnTo>
                    <a:pt x="18002" y="138873"/>
                  </a:lnTo>
                  <a:lnTo>
                    <a:pt x="30860" y="115413"/>
                  </a:lnTo>
                  <a:lnTo>
                    <a:pt x="30860" y="226312"/>
                  </a:lnTo>
                  <a:lnTo>
                    <a:pt x="36034" y="271433"/>
                  </a:lnTo>
                  <a:lnTo>
                    <a:pt x="50834" y="313315"/>
                  </a:lnTo>
                  <a:lnTo>
                    <a:pt x="74182" y="350609"/>
                  </a:lnTo>
                  <a:lnTo>
                    <a:pt x="104998" y="381965"/>
                  </a:lnTo>
                  <a:lnTo>
                    <a:pt x="142202" y="406033"/>
                  </a:lnTo>
                  <a:lnTo>
                    <a:pt x="184714" y="421463"/>
                  </a:lnTo>
                  <a:lnTo>
                    <a:pt x="231455" y="426906"/>
                  </a:lnTo>
                  <a:lnTo>
                    <a:pt x="278196" y="421733"/>
                  </a:lnTo>
                  <a:lnTo>
                    <a:pt x="320708" y="406932"/>
                  </a:lnTo>
                  <a:lnTo>
                    <a:pt x="357912" y="383584"/>
                  </a:lnTo>
                  <a:lnTo>
                    <a:pt x="388728" y="352769"/>
                  </a:lnTo>
                  <a:lnTo>
                    <a:pt x="412076" y="315565"/>
                  </a:lnTo>
                  <a:lnTo>
                    <a:pt x="426877" y="273053"/>
                  </a:lnTo>
                  <a:lnTo>
                    <a:pt x="432050" y="226312"/>
                  </a:lnTo>
                  <a:lnTo>
                    <a:pt x="432050" y="134181"/>
                  </a:lnTo>
                  <a:lnTo>
                    <a:pt x="434622" y="138873"/>
                  </a:lnTo>
                  <a:lnTo>
                    <a:pt x="447962" y="181146"/>
                  </a:lnTo>
                  <a:lnTo>
                    <a:pt x="452624" y="226312"/>
                  </a:lnTo>
                  <a:close/>
                </a:path>
                <a:path w="452755" h="452755">
                  <a:moveTo>
                    <a:pt x="432050" y="134181"/>
                  </a:moveTo>
                  <a:lnTo>
                    <a:pt x="432050" y="226312"/>
                  </a:lnTo>
                  <a:lnTo>
                    <a:pt x="426877" y="179571"/>
                  </a:lnTo>
                  <a:lnTo>
                    <a:pt x="412076" y="137058"/>
                  </a:lnTo>
                  <a:lnTo>
                    <a:pt x="388728" y="99855"/>
                  </a:lnTo>
                  <a:lnTo>
                    <a:pt x="357912" y="69039"/>
                  </a:lnTo>
                  <a:lnTo>
                    <a:pt x="320708" y="45691"/>
                  </a:lnTo>
                  <a:lnTo>
                    <a:pt x="278196" y="30890"/>
                  </a:lnTo>
                  <a:lnTo>
                    <a:pt x="231455" y="25717"/>
                  </a:lnTo>
                  <a:lnTo>
                    <a:pt x="184714" y="31160"/>
                  </a:lnTo>
                  <a:lnTo>
                    <a:pt x="142202" y="46591"/>
                  </a:lnTo>
                  <a:lnTo>
                    <a:pt x="104998" y="70658"/>
                  </a:lnTo>
                  <a:lnTo>
                    <a:pt x="74182" y="102014"/>
                  </a:lnTo>
                  <a:lnTo>
                    <a:pt x="50834" y="139308"/>
                  </a:lnTo>
                  <a:lnTo>
                    <a:pt x="36034" y="181190"/>
                  </a:lnTo>
                  <a:lnTo>
                    <a:pt x="30860" y="226312"/>
                  </a:lnTo>
                  <a:lnTo>
                    <a:pt x="30860" y="115413"/>
                  </a:lnTo>
                  <a:lnTo>
                    <a:pt x="66864" y="66864"/>
                  </a:lnTo>
                  <a:lnTo>
                    <a:pt x="100458" y="39058"/>
                  </a:lnTo>
                  <a:lnTo>
                    <a:pt x="138873" y="18002"/>
                  </a:lnTo>
                  <a:lnTo>
                    <a:pt x="181146" y="4661"/>
                  </a:lnTo>
                  <a:lnTo>
                    <a:pt x="226312" y="0"/>
                  </a:lnTo>
                  <a:lnTo>
                    <a:pt x="271478" y="4661"/>
                  </a:lnTo>
                  <a:lnTo>
                    <a:pt x="313750" y="18002"/>
                  </a:lnTo>
                  <a:lnTo>
                    <a:pt x="352166" y="39058"/>
                  </a:lnTo>
                  <a:lnTo>
                    <a:pt x="385759" y="66864"/>
                  </a:lnTo>
                  <a:lnTo>
                    <a:pt x="413566" y="100458"/>
                  </a:lnTo>
                  <a:lnTo>
                    <a:pt x="432050" y="134181"/>
                  </a:lnTo>
                  <a:close/>
                </a:path>
              </a:pathLst>
            </a:custGeom>
            <a:solidFill>
              <a:srgbClr val="012F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5433324" y="476655"/>
            <a:ext cx="488950" cy="540385"/>
            <a:chOff x="15433324" y="476655"/>
            <a:chExt cx="488950" cy="540385"/>
          </a:xfrm>
        </p:grpSpPr>
        <p:sp>
          <p:nvSpPr>
            <p:cNvPr id="33" name="object 33"/>
            <p:cNvSpPr/>
            <p:nvPr/>
          </p:nvSpPr>
          <p:spPr>
            <a:xfrm>
              <a:off x="15500189" y="594955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421763" y="203975"/>
                  </a:moveTo>
                  <a:lnTo>
                    <a:pt x="419058" y="245248"/>
                  </a:lnTo>
                  <a:lnTo>
                    <a:pt x="408353" y="285202"/>
                  </a:lnTo>
                  <a:lnTo>
                    <a:pt x="390060" y="322298"/>
                  </a:lnTo>
                  <a:lnTo>
                    <a:pt x="364881" y="355114"/>
                  </a:lnTo>
                  <a:lnTo>
                    <a:pt x="333783" y="382386"/>
                  </a:lnTo>
                  <a:lnTo>
                    <a:pt x="297963" y="403068"/>
                  </a:lnTo>
                  <a:lnTo>
                    <a:pt x="258796" y="416364"/>
                  </a:lnTo>
                  <a:lnTo>
                    <a:pt x="217788" y="421763"/>
                  </a:lnTo>
                  <a:lnTo>
                    <a:pt x="197084" y="421425"/>
                  </a:lnTo>
                  <a:lnTo>
                    <a:pt x="156275" y="414687"/>
                  </a:lnTo>
                  <a:lnTo>
                    <a:pt x="117563" y="400118"/>
                  </a:lnTo>
                  <a:lnTo>
                    <a:pt x="82438" y="378277"/>
                  </a:lnTo>
                  <a:lnTo>
                    <a:pt x="52249" y="350002"/>
                  </a:lnTo>
                  <a:lnTo>
                    <a:pt x="28156" y="316381"/>
                  </a:lnTo>
                  <a:lnTo>
                    <a:pt x="11085" y="278706"/>
                  </a:lnTo>
                  <a:lnTo>
                    <a:pt x="1692" y="238425"/>
                  </a:lnTo>
                  <a:lnTo>
                    <a:pt x="0" y="217788"/>
                  </a:lnTo>
                  <a:lnTo>
                    <a:pt x="338" y="197085"/>
                  </a:lnTo>
                  <a:lnTo>
                    <a:pt x="7075" y="156275"/>
                  </a:lnTo>
                  <a:lnTo>
                    <a:pt x="21644" y="117564"/>
                  </a:lnTo>
                  <a:lnTo>
                    <a:pt x="43486" y="82438"/>
                  </a:lnTo>
                  <a:lnTo>
                    <a:pt x="71760" y="52249"/>
                  </a:lnTo>
                  <a:lnTo>
                    <a:pt x="105381" y="28156"/>
                  </a:lnTo>
                  <a:lnTo>
                    <a:pt x="143056" y="11085"/>
                  </a:lnTo>
                  <a:lnTo>
                    <a:pt x="183338" y="1692"/>
                  </a:lnTo>
                  <a:lnTo>
                    <a:pt x="203974" y="0"/>
                  </a:lnTo>
                  <a:lnTo>
                    <a:pt x="210881" y="0"/>
                  </a:lnTo>
                  <a:lnTo>
                    <a:pt x="265487" y="7076"/>
                  </a:lnTo>
                  <a:lnTo>
                    <a:pt x="304199" y="21645"/>
                  </a:lnTo>
                  <a:lnTo>
                    <a:pt x="339324" y="43486"/>
                  </a:lnTo>
                  <a:lnTo>
                    <a:pt x="369513" y="71761"/>
                  </a:lnTo>
                  <a:lnTo>
                    <a:pt x="393606" y="105382"/>
                  </a:lnTo>
                  <a:lnTo>
                    <a:pt x="410677" y="143057"/>
                  </a:lnTo>
                  <a:lnTo>
                    <a:pt x="420070" y="183338"/>
                  </a:lnTo>
                  <a:lnTo>
                    <a:pt x="421763" y="203975"/>
                  </a:lnTo>
                  <a:close/>
                </a:path>
              </a:pathLst>
            </a:custGeom>
            <a:solidFill>
              <a:srgbClr val="DED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433324" y="476655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5" h="452755">
                  <a:moveTo>
                    <a:pt x="452624" y="226312"/>
                  </a:moveTo>
                  <a:lnTo>
                    <a:pt x="447962" y="271478"/>
                  </a:lnTo>
                  <a:lnTo>
                    <a:pt x="434621" y="313750"/>
                  </a:lnTo>
                  <a:lnTo>
                    <a:pt x="413565" y="352166"/>
                  </a:lnTo>
                  <a:lnTo>
                    <a:pt x="385759" y="385759"/>
                  </a:lnTo>
                  <a:lnTo>
                    <a:pt x="352165" y="413566"/>
                  </a:lnTo>
                  <a:lnTo>
                    <a:pt x="313750" y="434622"/>
                  </a:lnTo>
                  <a:lnTo>
                    <a:pt x="271477" y="447963"/>
                  </a:lnTo>
                  <a:lnTo>
                    <a:pt x="226311" y="452624"/>
                  </a:lnTo>
                  <a:lnTo>
                    <a:pt x="181146" y="447963"/>
                  </a:lnTo>
                  <a:lnTo>
                    <a:pt x="138873" y="434622"/>
                  </a:lnTo>
                  <a:lnTo>
                    <a:pt x="100458" y="413566"/>
                  </a:lnTo>
                  <a:lnTo>
                    <a:pt x="66864" y="385759"/>
                  </a:lnTo>
                  <a:lnTo>
                    <a:pt x="39058" y="352166"/>
                  </a:lnTo>
                  <a:lnTo>
                    <a:pt x="18002" y="313750"/>
                  </a:lnTo>
                  <a:lnTo>
                    <a:pt x="4661" y="271478"/>
                  </a:lnTo>
                  <a:lnTo>
                    <a:pt x="0" y="226312"/>
                  </a:lnTo>
                  <a:lnTo>
                    <a:pt x="4661" y="181146"/>
                  </a:lnTo>
                  <a:lnTo>
                    <a:pt x="18002" y="138873"/>
                  </a:lnTo>
                  <a:lnTo>
                    <a:pt x="30860" y="115413"/>
                  </a:lnTo>
                  <a:lnTo>
                    <a:pt x="30860" y="226312"/>
                  </a:lnTo>
                  <a:lnTo>
                    <a:pt x="36034" y="271433"/>
                  </a:lnTo>
                  <a:lnTo>
                    <a:pt x="50834" y="313315"/>
                  </a:lnTo>
                  <a:lnTo>
                    <a:pt x="74182" y="350609"/>
                  </a:lnTo>
                  <a:lnTo>
                    <a:pt x="104998" y="381965"/>
                  </a:lnTo>
                  <a:lnTo>
                    <a:pt x="142202" y="406033"/>
                  </a:lnTo>
                  <a:lnTo>
                    <a:pt x="184714" y="421463"/>
                  </a:lnTo>
                  <a:lnTo>
                    <a:pt x="231455" y="426906"/>
                  </a:lnTo>
                  <a:lnTo>
                    <a:pt x="277911" y="421463"/>
                  </a:lnTo>
                  <a:lnTo>
                    <a:pt x="319688" y="406033"/>
                  </a:lnTo>
                  <a:lnTo>
                    <a:pt x="355888" y="381965"/>
                  </a:lnTo>
                  <a:lnTo>
                    <a:pt x="385609" y="350609"/>
                  </a:lnTo>
                  <a:lnTo>
                    <a:pt x="407952" y="313315"/>
                  </a:lnTo>
                  <a:lnTo>
                    <a:pt x="422018" y="271433"/>
                  </a:lnTo>
                  <a:lnTo>
                    <a:pt x="426906" y="226312"/>
                  </a:lnTo>
                  <a:lnTo>
                    <a:pt x="426906" y="124797"/>
                  </a:lnTo>
                  <a:lnTo>
                    <a:pt x="434621" y="138873"/>
                  </a:lnTo>
                  <a:lnTo>
                    <a:pt x="447962" y="181146"/>
                  </a:lnTo>
                  <a:lnTo>
                    <a:pt x="452624" y="226312"/>
                  </a:lnTo>
                  <a:close/>
                </a:path>
                <a:path w="452755" h="452755">
                  <a:moveTo>
                    <a:pt x="426906" y="124797"/>
                  </a:moveTo>
                  <a:lnTo>
                    <a:pt x="426906" y="226312"/>
                  </a:lnTo>
                  <a:lnTo>
                    <a:pt x="421733" y="181190"/>
                  </a:lnTo>
                  <a:lnTo>
                    <a:pt x="406932" y="139308"/>
                  </a:lnTo>
                  <a:lnTo>
                    <a:pt x="383584" y="102014"/>
                  </a:lnTo>
                  <a:lnTo>
                    <a:pt x="352768" y="70658"/>
                  </a:lnTo>
                  <a:lnTo>
                    <a:pt x="315565" y="46591"/>
                  </a:lnTo>
                  <a:lnTo>
                    <a:pt x="273052" y="31160"/>
                  </a:lnTo>
                  <a:lnTo>
                    <a:pt x="226311" y="25717"/>
                  </a:lnTo>
                  <a:lnTo>
                    <a:pt x="179855" y="31160"/>
                  </a:lnTo>
                  <a:lnTo>
                    <a:pt x="138078" y="46591"/>
                  </a:lnTo>
                  <a:lnTo>
                    <a:pt x="101879" y="70658"/>
                  </a:lnTo>
                  <a:lnTo>
                    <a:pt x="72158" y="102014"/>
                  </a:lnTo>
                  <a:lnTo>
                    <a:pt x="49814" y="139308"/>
                  </a:lnTo>
                  <a:lnTo>
                    <a:pt x="35749" y="181190"/>
                  </a:lnTo>
                  <a:lnTo>
                    <a:pt x="30860" y="226312"/>
                  </a:lnTo>
                  <a:lnTo>
                    <a:pt x="30860" y="115413"/>
                  </a:lnTo>
                  <a:lnTo>
                    <a:pt x="66864" y="66864"/>
                  </a:lnTo>
                  <a:lnTo>
                    <a:pt x="100458" y="39058"/>
                  </a:lnTo>
                  <a:lnTo>
                    <a:pt x="138873" y="18002"/>
                  </a:lnTo>
                  <a:lnTo>
                    <a:pt x="181146" y="4661"/>
                  </a:lnTo>
                  <a:lnTo>
                    <a:pt x="226311" y="0"/>
                  </a:lnTo>
                  <a:lnTo>
                    <a:pt x="271477" y="4661"/>
                  </a:lnTo>
                  <a:lnTo>
                    <a:pt x="313750" y="18002"/>
                  </a:lnTo>
                  <a:lnTo>
                    <a:pt x="352165" y="39058"/>
                  </a:lnTo>
                  <a:lnTo>
                    <a:pt x="385759" y="66864"/>
                  </a:lnTo>
                  <a:lnTo>
                    <a:pt x="413565" y="100458"/>
                  </a:lnTo>
                  <a:lnTo>
                    <a:pt x="426906" y="124797"/>
                  </a:lnTo>
                  <a:close/>
                </a:path>
              </a:pathLst>
            </a:custGeom>
            <a:solidFill>
              <a:srgbClr val="012F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14841827" y="476655"/>
            <a:ext cx="488950" cy="540385"/>
            <a:chOff x="14841827" y="476655"/>
            <a:chExt cx="488950" cy="540385"/>
          </a:xfrm>
        </p:grpSpPr>
        <p:sp>
          <p:nvSpPr>
            <p:cNvPr id="36" name="object 36"/>
            <p:cNvSpPr/>
            <p:nvPr/>
          </p:nvSpPr>
          <p:spPr>
            <a:xfrm>
              <a:off x="14908692" y="594955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421763" y="203975"/>
                  </a:moveTo>
                  <a:lnTo>
                    <a:pt x="419058" y="245248"/>
                  </a:lnTo>
                  <a:lnTo>
                    <a:pt x="408353" y="285202"/>
                  </a:lnTo>
                  <a:lnTo>
                    <a:pt x="390060" y="322298"/>
                  </a:lnTo>
                  <a:lnTo>
                    <a:pt x="364881" y="355114"/>
                  </a:lnTo>
                  <a:lnTo>
                    <a:pt x="333783" y="382386"/>
                  </a:lnTo>
                  <a:lnTo>
                    <a:pt x="297963" y="403068"/>
                  </a:lnTo>
                  <a:lnTo>
                    <a:pt x="258796" y="416364"/>
                  </a:lnTo>
                  <a:lnTo>
                    <a:pt x="217788" y="421763"/>
                  </a:lnTo>
                  <a:lnTo>
                    <a:pt x="197085" y="421425"/>
                  </a:lnTo>
                  <a:lnTo>
                    <a:pt x="156275" y="414687"/>
                  </a:lnTo>
                  <a:lnTo>
                    <a:pt x="117563" y="400118"/>
                  </a:lnTo>
                  <a:lnTo>
                    <a:pt x="82438" y="378277"/>
                  </a:lnTo>
                  <a:lnTo>
                    <a:pt x="52249" y="350002"/>
                  </a:lnTo>
                  <a:lnTo>
                    <a:pt x="28156" y="316381"/>
                  </a:lnTo>
                  <a:lnTo>
                    <a:pt x="11085" y="278706"/>
                  </a:lnTo>
                  <a:lnTo>
                    <a:pt x="1692" y="238425"/>
                  </a:lnTo>
                  <a:lnTo>
                    <a:pt x="0" y="217788"/>
                  </a:lnTo>
                  <a:lnTo>
                    <a:pt x="338" y="197085"/>
                  </a:lnTo>
                  <a:lnTo>
                    <a:pt x="7075" y="156275"/>
                  </a:lnTo>
                  <a:lnTo>
                    <a:pt x="21644" y="117564"/>
                  </a:lnTo>
                  <a:lnTo>
                    <a:pt x="43486" y="82438"/>
                  </a:lnTo>
                  <a:lnTo>
                    <a:pt x="71760" y="52249"/>
                  </a:lnTo>
                  <a:lnTo>
                    <a:pt x="105381" y="28156"/>
                  </a:lnTo>
                  <a:lnTo>
                    <a:pt x="143056" y="11085"/>
                  </a:lnTo>
                  <a:lnTo>
                    <a:pt x="183338" y="1692"/>
                  </a:lnTo>
                  <a:lnTo>
                    <a:pt x="203975" y="0"/>
                  </a:lnTo>
                  <a:lnTo>
                    <a:pt x="210881" y="0"/>
                  </a:lnTo>
                  <a:lnTo>
                    <a:pt x="265488" y="7076"/>
                  </a:lnTo>
                  <a:lnTo>
                    <a:pt x="304199" y="21645"/>
                  </a:lnTo>
                  <a:lnTo>
                    <a:pt x="339324" y="43486"/>
                  </a:lnTo>
                  <a:lnTo>
                    <a:pt x="369513" y="71761"/>
                  </a:lnTo>
                  <a:lnTo>
                    <a:pt x="393606" y="105382"/>
                  </a:lnTo>
                  <a:lnTo>
                    <a:pt x="410677" y="143057"/>
                  </a:lnTo>
                  <a:lnTo>
                    <a:pt x="420070" y="183338"/>
                  </a:lnTo>
                  <a:lnTo>
                    <a:pt x="421763" y="203975"/>
                  </a:lnTo>
                  <a:close/>
                </a:path>
              </a:pathLst>
            </a:custGeom>
            <a:solidFill>
              <a:srgbClr val="DED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841827" y="476655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5" h="452755">
                  <a:moveTo>
                    <a:pt x="452624" y="226312"/>
                  </a:moveTo>
                  <a:lnTo>
                    <a:pt x="447962" y="271478"/>
                  </a:lnTo>
                  <a:lnTo>
                    <a:pt x="434621" y="313750"/>
                  </a:lnTo>
                  <a:lnTo>
                    <a:pt x="413565" y="352166"/>
                  </a:lnTo>
                  <a:lnTo>
                    <a:pt x="385759" y="385759"/>
                  </a:lnTo>
                  <a:lnTo>
                    <a:pt x="352165" y="413566"/>
                  </a:lnTo>
                  <a:lnTo>
                    <a:pt x="313750" y="434622"/>
                  </a:lnTo>
                  <a:lnTo>
                    <a:pt x="271477" y="447963"/>
                  </a:lnTo>
                  <a:lnTo>
                    <a:pt x="226311" y="452624"/>
                  </a:lnTo>
                  <a:lnTo>
                    <a:pt x="181146" y="447963"/>
                  </a:lnTo>
                  <a:lnTo>
                    <a:pt x="138873" y="434622"/>
                  </a:lnTo>
                  <a:lnTo>
                    <a:pt x="100458" y="413566"/>
                  </a:lnTo>
                  <a:lnTo>
                    <a:pt x="66864" y="385759"/>
                  </a:lnTo>
                  <a:lnTo>
                    <a:pt x="39058" y="352166"/>
                  </a:lnTo>
                  <a:lnTo>
                    <a:pt x="18002" y="313750"/>
                  </a:lnTo>
                  <a:lnTo>
                    <a:pt x="4661" y="271478"/>
                  </a:lnTo>
                  <a:lnTo>
                    <a:pt x="0" y="226312"/>
                  </a:lnTo>
                  <a:lnTo>
                    <a:pt x="4661" y="181146"/>
                  </a:lnTo>
                  <a:lnTo>
                    <a:pt x="18002" y="138873"/>
                  </a:lnTo>
                  <a:lnTo>
                    <a:pt x="30860" y="115413"/>
                  </a:lnTo>
                  <a:lnTo>
                    <a:pt x="30860" y="226312"/>
                  </a:lnTo>
                  <a:lnTo>
                    <a:pt x="36034" y="271433"/>
                  </a:lnTo>
                  <a:lnTo>
                    <a:pt x="50834" y="313316"/>
                  </a:lnTo>
                  <a:lnTo>
                    <a:pt x="74182" y="350609"/>
                  </a:lnTo>
                  <a:lnTo>
                    <a:pt x="104998" y="381965"/>
                  </a:lnTo>
                  <a:lnTo>
                    <a:pt x="142202" y="406033"/>
                  </a:lnTo>
                  <a:lnTo>
                    <a:pt x="184714" y="421463"/>
                  </a:lnTo>
                  <a:lnTo>
                    <a:pt x="231455" y="426906"/>
                  </a:lnTo>
                  <a:lnTo>
                    <a:pt x="278196" y="421733"/>
                  </a:lnTo>
                  <a:lnTo>
                    <a:pt x="320708" y="406932"/>
                  </a:lnTo>
                  <a:lnTo>
                    <a:pt x="357912" y="383584"/>
                  </a:lnTo>
                  <a:lnTo>
                    <a:pt x="388728" y="352769"/>
                  </a:lnTo>
                  <a:lnTo>
                    <a:pt x="412076" y="315565"/>
                  </a:lnTo>
                  <a:lnTo>
                    <a:pt x="426876" y="273053"/>
                  </a:lnTo>
                  <a:lnTo>
                    <a:pt x="432050" y="226312"/>
                  </a:lnTo>
                  <a:lnTo>
                    <a:pt x="432050" y="134181"/>
                  </a:lnTo>
                  <a:lnTo>
                    <a:pt x="434621" y="138873"/>
                  </a:lnTo>
                  <a:lnTo>
                    <a:pt x="447962" y="181146"/>
                  </a:lnTo>
                  <a:lnTo>
                    <a:pt x="452624" y="226312"/>
                  </a:lnTo>
                  <a:close/>
                </a:path>
                <a:path w="452755" h="452755">
                  <a:moveTo>
                    <a:pt x="432050" y="134181"/>
                  </a:moveTo>
                  <a:lnTo>
                    <a:pt x="432050" y="226312"/>
                  </a:lnTo>
                  <a:lnTo>
                    <a:pt x="426876" y="179571"/>
                  </a:lnTo>
                  <a:lnTo>
                    <a:pt x="412076" y="137058"/>
                  </a:lnTo>
                  <a:lnTo>
                    <a:pt x="388728" y="99855"/>
                  </a:lnTo>
                  <a:lnTo>
                    <a:pt x="357912" y="69039"/>
                  </a:lnTo>
                  <a:lnTo>
                    <a:pt x="320708" y="45691"/>
                  </a:lnTo>
                  <a:lnTo>
                    <a:pt x="278196" y="30890"/>
                  </a:lnTo>
                  <a:lnTo>
                    <a:pt x="231455" y="25717"/>
                  </a:lnTo>
                  <a:lnTo>
                    <a:pt x="184714" y="31160"/>
                  </a:lnTo>
                  <a:lnTo>
                    <a:pt x="142202" y="46591"/>
                  </a:lnTo>
                  <a:lnTo>
                    <a:pt x="104998" y="70658"/>
                  </a:lnTo>
                  <a:lnTo>
                    <a:pt x="74182" y="102014"/>
                  </a:lnTo>
                  <a:lnTo>
                    <a:pt x="50834" y="139308"/>
                  </a:lnTo>
                  <a:lnTo>
                    <a:pt x="36034" y="181190"/>
                  </a:lnTo>
                  <a:lnTo>
                    <a:pt x="30860" y="226312"/>
                  </a:lnTo>
                  <a:lnTo>
                    <a:pt x="30860" y="115413"/>
                  </a:lnTo>
                  <a:lnTo>
                    <a:pt x="66864" y="66864"/>
                  </a:lnTo>
                  <a:lnTo>
                    <a:pt x="100458" y="39058"/>
                  </a:lnTo>
                  <a:lnTo>
                    <a:pt x="138873" y="18002"/>
                  </a:lnTo>
                  <a:lnTo>
                    <a:pt x="181146" y="4661"/>
                  </a:lnTo>
                  <a:lnTo>
                    <a:pt x="226311" y="0"/>
                  </a:lnTo>
                  <a:lnTo>
                    <a:pt x="271477" y="4661"/>
                  </a:lnTo>
                  <a:lnTo>
                    <a:pt x="313750" y="18002"/>
                  </a:lnTo>
                  <a:lnTo>
                    <a:pt x="352165" y="39058"/>
                  </a:lnTo>
                  <a:lnTo>
                    <a:pt x="385759" y="66864"/>
                  </a:lnTo>
                  <a:lnTo>
                    <a:pt x="413565" y="100458"/>
                  </a:lnTo>
                  <a:lnTo>
                    <a:pt x="432050" y="134181"/>
                  </a:lnTo>
                  <a:close/>
                </a:path>
              </a:pathLst>
            </a:custGeom>
            <a:solidFill>
              <a:srgbClr val="012F4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196707" cy="3750094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8192027" y="6115986"/>
            <a:ext cx="1692910" cy="1933575"/>
            <a:chOff x="8192027" y="6115986"/>
            <a:chExt cx="1692910" cy="1933575"/>
          </a:xfrm>
        </p:grpSpPr>
        <p:sp>
          <p:nvSpPr>
            <p:cNvPr id="40" name="object 40"/>
            <p:cNvSpPr/>
            <p:nvPr/>
          </p:nvSpPr>
          <p:spPr>
            <a:xfrm>
              <a:off x="8192021" y="6182855"/>
              <a:ext cx="422275" cy="1013460"/>
            </a:xfrm>
            <a:custGeom>
              <a:avLst/>
              <a:gdLst/>
              <a:ahLst/>
              <a:cxnLst/>
              <a:rect l="l" t="t" r="r" b="b"/>
              <a:pathLst>
                <a:path w="422275" h="1013459">
                  <a:moveTo>
                    <a:pt x="421767" y="795477"/>
                  </a:moveTo>
                  <a:lnTo>
                    <a:pt x="416369" y="754468"/>
                  </a:lnTo>
                  <a:lnTo>
                    <a:pt x="403072" y="715302"/>
                  </a:lnTo>
                  <a:lnTo>
                    <a:pt x="382384" y="679475"/>
                  </a:lnTo>
                  <a:lnTo>
                    <a:pt x="355117" y="648385"/>
                  </a:lnTo>
                  <a:lnTo>
                    <a:pt x="322300" y="623201"/>
                  </a:lnTo>
                  <a:lnTo>
                    <a:pt x="285203" y="604913"/>
                  </a:lnTo>
                  <a:lnTo>
                    <a:pt x="245249" y="594207"/>
                  </a:lnTo>
                  <a:lnTo>
                    <a:pt x="203974" y="591502"/>
                  </a:lnTo>
                  <a:lnTo>
                    <a:pt x="183337" y="593191"/>
                  </a:lnTo>
                  <a:lnTo>
                    <a:pt x="143052" y="602589"/>
                  </a:lnTo>
                  <a:lnTo>
                    <a:pt x="105384" y="619658"/>
                  </a:lnTo>
                  <a:lnTo>
                    <a:pt x="71755" y="643750"/>
                  </a:lnTo>
                  <a:lnTo>
                    <a:pt x="43484" y="673938"/>
                  </a:lnTo>
                  <a:lnTo>
                    <a:pt x="21640" y="709066"/>
                  </a:lnTo>
                  <a:lnTo>
                    <a:pt x="7073" y="747776"/>
                  </a:lnTo>
                  <a:lnTo>
                    <a:pt x="342" y="788581"/>
                  </a:lnTo>
                  <a:lnTo>
                    <a:pt x="0" y="809294"/>
                  </a:lnTo>
                  <a:lnTo>
                    <a:pt x="1689" y="829919"/>
                  </a:lnTo>
                  <a:lnTo>
                    <a:pt x="11087" y="870204"/>
                  </a:lnTo>
                  <a:lnTo>
                    <a:pt x="28155" y="907884"/>
                  </a:lnTo>
                  <a:lnTo>
                    <a:pt x="52247" y="941501"/>
                  </a:lnTo>
                  <a:lnTo>
                    <a:pt x="82435" y="969772"/>
                  </a:lnTo>
                  <a:lnTo>
                    <a:pt x="117563" y="991616"/>
                  </a:lnTo>
                  <a:lnTo>
                    <a:pt x="156273" y="1006182"/>
                  </a:lnTo>
                  <a:lnTo>
                    <a:pt x="197091" y="1012926"/>
                  </a:lnTo>
                  <a:lnTo>
                    <a:pt x="217792" y="1013269"/>
                  </a:lnTo>
                  <a:lnTo>
                    <a:pt x="238429" y="1011567"/>
                  </a:lnTo>
                  <a:lnTo>
                    <a:pt x="278701" y="1002182"/>
                  </a:lnTo>
                  <a:lnTo>
                    <a:pt x="316382" y="985100"/>
                  </a:lnTo>
                  <a:lnTo>
                    <a:pt x="349999" y="961009"/>
                  </a:lnTo>
                  <a:lnTo>
                    <a:pt x="378282" y="930821"/>
                  </a:lnTo>
                  <a:lnTo>
                    <a:pt x="400113" y="895705"/>
                  </a:lnTo>
                  <a:lnTo>
                    <a:pt x="414693" y="856983"/>
                  </a:lnTo>
                  <a:lnTo>
                    <a:pt x="421767" y="802386"/>
                  </a:lnTo>
                  <a:lnTo>
                    <a:pt x="421767" y="795477"/>
                  </a:lnTo>
                  <a:close/>
                </a:path>
                <a:path w="422275" h="1013459">
                  <a:moveTo>
                    <a:pt x="421767" y="203974"/>
                  </a:moveTo>
                  <a:lnTo>
                    <a:pt x="416369" y="162966"/>
                  </a:lnTo>
                  <a:lnTo>
                    <a:pt x="403072" y="123799"/>
                  </a:lnTo>
                  <a:lnTo>
                    <a:pt x="382384" y="87985"/>
                  </a:lnTo>
                  <a:lnTo>
                    <a:pt x="355117" y="56883"/>
                  </a:lnTo>
                  <a:lnTo>
                    <a:pt x="322300" y="31699"/>
                  </a:lnTo>
                  <a:lnTo>
                    <a:pt x="285203" y="13411"/>
                  </a:lnTo>
                  <a:lnTo>
                    <a:pt x="245249" y="2705"/>
                  </a:lnTo>
                  <a:lnTo>
                    <a:pt x="203974" y="0"/>
                  </a:lnTo>
                  <a:lnTo>
                    <a:pt x="183337" y="1689"/>
                  </a:lnTo>
                  <a:lnTo>
                    <a:pt x="143052" y="11087"/>
                  </a:lnTo>
                  <a:lnTo>
                    <a:pt x="105384" y="28155"/>
                  </a:lnTo>
                  <a:lnTo>
                    <a:pt x="71755" y="52247"/>
                  </a:lnTo>
                  <a:lnTo>
                    <a:pt x="43484" y="82435"/>
                  </a:lnTo>
                  <a:lnTo>
                    <a:pt x="21640" y="117563"/>
                  </a:lnTo>
                  <a:lnTo>
                    <a:pt x="7073" y="156273"/>
                  </a:lnTo>
                  <a:lnTo>
                    <a:pt x="342" y="197091"/>
                  </a:lnTo>
                  <a:lnTo>
                    <a:pt x="0" y="217792"/>
                  </a:lnTo>
                  <a:lnTo>
                    <a:pt x="1689" y="238429"/>
                  </a:lnTo>
                  <a:lnTo>
                    <a:pt x="11087" y="278714"/>
                  </a:lnTo>
                  <a:lnTo>
                    <a:pt x="28155" y="316382"/>
                  </a:lnTo>
                  <a:lnTo>
                    <a:pt x="52247" y="349999"/>
                  </a:lnTo>
                  <a:lnTo>
                    <a:pt x="82435" y="378282"/>
                  </a:lnTo>
                  <a:lnTo>
                    <a:pt x="117563" y="400126"/>
                  </a:lnTo>
                  <a:lnTo>
                    <a:pt x="156273" y="414693"/>
                  </a:lnTo>
                  <a:lnTo>
                    <a:pt x="197091" y="421424"/>
                  </a:lnTo>
                  <a:lnTo>
                    <a:pt x="217792" y="421767"/>
                  </a:lnTo>
                  <a:lnTo>
                    <a:pt x="238429" y="420077"/>
                  </a:lnTo>
                  <a:lnTo>
                    <a:pt x="278701" y="410679"/>
                  </a:lnTo>
                  <a:lnTo>
                    <a:pt x="316382" y="393611"/>
                  </a:lnTo>
                  <a:lnTo>
                    <a:pt x="349999" y="369519"/>
                  </a:lnTo>
                  <a:lnTo>
                    <a:pt x="378282" y="339331"/>
                  </a:lnTo>
                  <a:lnTo>
                    <a:pt x="400113" y="304203"/>
                  </a:lnTo>
                  <a:lnTo>
                    <a:pt x="414693" y="265493"/>
                  </a:lnTo>
                  <a:lnTo>
                    <a:pt x="421767" y="210883"/>
                  </a:lnTo>
                  <a:lnTo>
                    <a:pt x="421767" y="203974"/>
                  </a:lnTo>
                  <a:close/>
                </a:path>
              </a:pathLst>
            </a:custGeom>
            <a:solidFill>
              <a:srgbClr val="DED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279460" y="6115989"/>
              <a:ext cx="452755" cy="1044575"/>
            </a:xfrm>
            <a:custGeom>
              <a:avLst/>
              <a:gdLst/>
              <a:ahLst/>
              <a:cxnLst/>
              <a:rect l="l" t="t" r="r" b="b"/>
              <a:pathLst>
                <a:path w="452754" h="1044575">
                  <a:moveTo>
                    <a:pt x="452628" y="817816"/>
                  </a:moveTo>
                  <a:lnTo>
                    <a:pt x="447967" y="772642"/>
                  </a:lnTo>
                  <a:lnTo>
                    <a:pt x="434619" y="730377"/>
                  </a:lnTo>
                  <a:lnTo>
                    <a:pt x="426910" y="716318"/>
                  </a:lnTo>
                  <a:lnTo>
                    <a:pt x="426910" y="817816"/>
                  </a:lnTo>
                  <a:lnTo>
                    <a:pt x="421462" y="864552"/>
                  </a:lnTo>
                  <a:lnTo>
                    <a:pt x="406031" y="907072"/>
                  </a:lnTo>
                  <a:lnTo>
                    <a:pt x="381965" y="944270"/>
                  </a:lnTo>
                  <a:lnTo>
                    <a:pt x="350608" y="975080"/>
                  </a:lnTo>
                  <a:lnTo>
                    <a:pt x="313309" y="998435"/>
                  </a:lnTo>
                  <a:lnTo>
                    <a:pt x="271437" y="1013231"/>
                  </a:lnTo>
                  <a:lnTo>
                    <a:pt x="226314" y="1018413"/>
                  </a:lnTo>
                  <a:lnTo>
                    <a:pt x="181190" y="1013523"/>
                  </a:lnTo>
                  <a:lnTo>
                    <a:pt x="139306" y="999451"/>
                  </a:lnTo>
                  <a:lnTo>
                    <a:pt x="102019" y="977112"/>
                  </a:lnTo>
                  <a:lnTo>
                    <a:pt x="70662" y="947394"/>
                  </a:lnTo>
                  <a:lnTo>
                    <a:pt x="46596" y="911186"/>
                  </a:lnTo>
                  <a:lnTo>
                    <a:pt x="31165" y="869416"/>
                  </a:lnTo>
                  <a:lnTo>
                    <a:pt x="25717" y="822960"/>
                  </a:lnTo>
                  <a:lnTo>
                    <a:pt x="31165" y="776211"/>
                  </a:lnTo>
                  <a:lnTo>
                    <a:pt x="46596" y="733704"/>
                  </a:lnTo>
                  <a:lnTo>
                    <a:pt x="70662" y="696493"/>
                  </a:lnTo>
                  <a:lnTo>
                    <a:pt x="102019" y="665683"/>
                  </a:lnTo>
                  <a:lnTo>
                    <a:pt x="139306" y="642340"/>
                  </a:lnTo>
                  <a:lnTo>
                    <a:pt x="181190" y="627532"/>
                  </a:lnTo>
                  <a:lnTo>
                    <a:pt x="226314" y="622363"/>
                  </a:lnTo>
                  <a:lnTo>
                    <a:pt x="271437" y="627253"/>
                  </a:lnTo>
                  <a:lnTo>
                    <a:pt x="313309" y="641311"/>
                  </a:lnTo>
                  <a:lnTo>
                    <a:pt x="350608" y="663663"/>
                  </a:lnTo>
                  <a:lnTo>
                    <a:pt x="381965" y="693381"/>
                  </a:lnTo>
                  <a:lnTo>
                    <a:pt x="406031" y="729576"/>
                  </a:lnTo>
                  <a:lnTo>
                    <a:pt x="421462" y="771359"/>
                  </a:lnTo>
                  <a:lnTo>
                    <a:pt x="426910" y="817816"/>
                  </a:lnTo>
                  <a:lnTo>
                    <a:pt x="426910" y="716318"/>
                  </a:lnTo>
                  <a:lnTo>
                    <a:pt x="413562" y="691959"/>
                  </a:lnTo>
                  <a:lnTo>
                    <a:pt x="385762" y="658368"/>
                  </a:lnTo>
                  <a:lnTo>
                    <a:pt x="352171" y="630555"/>
                  </a:lnTo>
                  <a:lnTo>
                    <a:pt x="337210" y="622363"/>
                  </a:lnTo>
                  <a:lnTo>
                    <a:pt x="313753" y="609498"/>
                  </a:lnTo>
                  <a:lnTo>
                    <a:pt x="271475" y="596163"/>
                  </a:lnTo>
                  <a:lnTo>
                    <a:pt x="226314" y="591502"/>
                  </a:lnTo>
                  <a:lnTo>
                    <a:pt x="181140" y="596163"/>
                  </a:lnTo>
                  <a:lnTo>
                    <a:pt x="138874" y="609498"/>
                  </a:lnTo>
                  <a:lnTo>
                    <a:pt x="100457" y="630555"/>
                  </a:lnTo>
                  <a:lnTo>
                    <a:pt x="66865" y="658368"/>
                  </a:lnTo>
                  <a:lnTo>
                    <a:pt x="39052" y="691959"/>
                  </a:lnTo>
                  <a:lnTo>
                    <a:pt x="17995" y="730377"/>
                  </a:lnTo>
                  <a:lnTo>
                    <a:pt x="4660" y="772642"/>
                  </a:lnTo>
                  <a:lnTo>
                    <a:pt x="0" y="817816"/>
                  </a:lnTo>
                  <a:lnTo>
                    <a:pt x="4660" y="862977"/>
                  </a:lnTo>
                  <a:lnTo>
                    <a:pt x="17995" y="905256"/>
                  </a:lnTo>
                  <a:lnTo>
                    <a:pt x="39052" y="943660"/>
                  </a:lnTo>
                  <a:lnTo>
                    <a:pt x="66865" y="977265"/>
                  </a:lnTo>
                  <a:lnTo>
                    <a:pt x="100457" y="1005065"/>
                  </a:lnTo>
                  <a:lnTo>
                    <a:pt x="138874" y="1026121"/>
                  </a:lnTo>
                  <a:lnTo>
                    <a:pt x="181140" y="1039469"/>
                  </a:lnTo>
                  <a:lnTo>
                    <a:pt x="226314" y="1044130"/>
                  </a:lnTo>
                  <a:lnTo>
                    <a:pt x="271475" y="1039469"/>
                  </a:lnTo>
                  <a:lnTo>
                    <a:pt x="313753" y="1026121"/>
                  </a:lnTo>
                  <a:lnTo>
                    <a:pt x="352171" y="1005065"/>
                  </a:lnTo>
                  <a:lnTo>
                    <a:pt x="385762" y="977265"/>
                  </a:lnTo>
                  <a:lnTo>
                    <a:pt x="413562" y="943660"/>
                  </a:lnTo>
                  <a:lnTo>
                    <a:pt x="434619" y="905256"/>
                  </a:lnTo>
                  <a:lnTo>
                    <a:pt x="447967" y="862977"/>
                  </a:lnTo>
                  <a:lnTo>
                    <a:pt x="452628" y="817816"/>
                  </a:lnTo>
                  <a:close/>
                </a:path>
                <a:path w="452754" h="1044575">
                  <a:moveTo>
                    <a:pt x="452628" y="226314"/>
                  </a:moveTo>
                  <a:lnTo>
                    <a:pt x="447967" y="181152"/>
                  </a:lnTo>
                  <a:lnTo>
                    <a:pt x="434619" y="138874"/>
                  </a:lnTo>
                  <a:lnTo>
                    <a:pt x="426910" y="124815"/>
                  </a:lnTo>
                  <a:lnTo>
                    <a:pt x="426910" y="231457"/>
                  </a:lnTo>
                  <a:lnTo>
                    <a:pt x="421728" y="278193"/>
                  </a:lnTo>
                  <a:lnTo>
                    <a:pt x="406933" y="320713"/>
                  </a:lnTo>
                  <a:lnTo>
                    <a:pt x="383578" y="357911"/>
                  </a:lnTo>
                  <a:lnTo>
                    <a:pt x="352767" y="388734"/>
                  </a:lnTo>
                  <a:lnTo>
                    <a:pt x="315569" y="412076"/>
                  </a:lnTo>
                  <a:lnTo>
                    <a:pt x="273050" y="426885"/>
                  </a:lnTo>
                  <a:lnTo>
                    <a:pt x="226314" y="432054"/>
                  </a:lnTo>
                  <a:lnTo>
                    <a:pt x="179565" y="426885"/>
                  </a:lnTo>
                  <a:lnTo>
                    <a:pt x="137058" y="412076"/>
                  </a:lnTo>
                  <a:lnTo>
                    <a:pt x="99860" y="388734"/>
                  </a:lnTo>
                  <a:lnTo>
                    <a:pt x="69037" y="357911"/>
                  </a:lnTo>
                  <a:lnTo>
                    <a:pt x="45694" y="320713"/>
                  </a:lnTo>
                  <a:lnTo>
                    <a:pt x="30886" y="278193"/>
                  </a:lnTo>
                  <a:lnTo>
                    <a:pt x="25717" y="231457"/>
                  </a:lnTo>
                  <a:lnTo>
                    <a:pt x="31165" y="184721"/>
                  </a:lnTo>
                  <a:lnTo>
                    <a:pt x="46596" y="142201"/>
                  </a:lnTo>
                  <a:lnTo>
                    <a:pt x="70662" y="105003"/>
                  </a:lnTo>
                  <a:lnTo>
                    <a:pt x="102019" y="74180"/>
                  </a:lnTo>
                  <a:lnTo>
                    <a:pt x="139306" y="50838"/>
                  </a:lnTo>
                  <a:lnTo>
                    <a:pt x="181190" y="36042"/>
                  </a:lnTo>
                  <a:lnTo>
                    <a:pt x="226314" y="30861"/>
                  </a:lnTo>
                  <a:lnTo>
                    <a:pt x="271437" y="36042"/>
                  </a:lnTo>
                  <a:lnTo>
                    <a:pt x="313309" y="50838"/>
                  </a:lnTo>
                  <a:lnTo>
                    <a:pt x="350608" y="74180"/>
                  </a:lnTo>
                  <a:lnTo>
                    <a:pt x="381965" y="105003"/>
                  </a:lnTo>
                  <a:lnTo>
                    <a:pt x="406031" y="142201"/>
                  </a:lnTo>
                  <a:lnTo>
                    <a:pt x="421462" y="184721"/>
                  </a:lnTo>
                  <a:lnTo>
                    <a:pt x="426910" y="231457"/>
                  </a:lnTo>
                  <a:lnTo>
                    <a:pt x="426910" y="124815"/>
                  </a:lnTo>
                  <a:lnTo>
                    <a:pt x="385762" y="66865"/>
                  </a:lnTo>
                  <a:lnTo>
                    <a:pt x="352171" y="39065"/>
                  </a:lnTo>
                  <a:lnTo>
                    <a:pt x="313753" y="18008"/>
                  </a:lnTo>
                  <a:lnTo>
                    <a:pt x="271475" y="4660"/>
                  </a:lnTo>
                  <a:lnTo>
                    <a:pt x="226314" y="0"/>
                  </a:lnTo>
                  <a:lnTo>
                    <a:pt x="181140" y="4660"/>
                  </a:lnTo>
                  <a:lnTo>
                    <a:pt x="138874" y="18008"/>
                  </a:lnTo>
                  <a:lnTo>
                    <a:pt x="100457" y="39065"/>
                  </a:lnTo>
                  <a:lnTo>
                    <a:pt x="66865" y="66865"/>
                  </a:lnTo>
                  <a:lnTo>
                    <a:pt x="39052" y="100457"/>
                  </a:lnTo>
                  <a:lnTo>
                    <a:pt x="17995" y="138874"/>
                  </a:lnTo>
                  <a:lnTo>
                    <a:pt x="4660" y="181152"/>
                  </a:lnTo>
                  <a:lnTo>
                    <a:pt x="0" y="226314"/>
                  </a:lnTo>
                  <a:lnTo>
                    <a:pt x="4660" y="271475"/>
                  </a:lnTo>
                  <a:lnTo>
                    <a:pt x="17995" y="313753"/>
                  </a:lnTo>
                  <a:lnTo>
                    <a:pt x="39052" y="352171"/>
                  </a:lnTo>
                  <a:lnTo>
                    <a:pt x="66865" y="385762"/>
                  </a:lnTo>
                  <a:lnTo>
                    <a:pt x="100457" y="413575"/>
                  </a:lnTo>
                  <a:lnTo>
                    <a:pt x="138874" y="434619"/>
                  </a:lnTo>
                  <a:lnTo>
                    <a:pt x="181140" y="447967"/>
                  </a:lnTo>
                  <a:lnTo>
                    <a:pt x="226314" y="452628"/>
                  </a:lnTo>
                  <a:lnTo>
                    <a:pt x="271475" y="447967"/>
                  </a:lnTo>
                  <a:lnTo>
                    <a:pt x="313753" y="434619"/>
                  </a:lnTo>
                  <a:lnTo>
                    <a:pt x="352171" y="413575"/>
                  </a:lnTo>
                  <a:lnTo>
                    <a:pt x="385762" y="385762"/>
                  </a:lnTo>
                  <a:lnTo>
                    <a:pt x="413562" y="352171"/>
                  </a:lnTo>
                  <a:lnTo>
                    <a:pt x="434619" y="313753"/>
                  </a:lnTo>
                  <a:lnTo>
                    <a:pt x="447967" y="271475"/>
                  </a:lnTo>
                  <a:lnTo>
                    <a:pt x="452628" y="226314"/>
                  </a:lnTo>
                  <a:close/>
                </a:path>
              </a:pathLst>
            </a:custGeom>
            <a:solidFill>
              <a:srgbClr val="012F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89316" y="6525559"/>
              <a:ext cx="95250" cy="9524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89316" y="7954309"/>
              <a:ext cx="95250" cy="95249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158861" y="533550"/>
            <a:ext cx="5090795" cy="12846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250" spc="-280"/>
              <a:t>C</a:t>
            </a:r>
            <a:r>
              <a:rPr dirty="0" sz="8250" spc="-550"/>
              <a:t>o</a:t>
            </a:r>
            <a:r>
              <a:rPr dirty="0" sz="8250" spc="-590"/>
              <a:t>n</a:t>
            </a:r>
            <a:r>
              <a:rPr dirty="0" sz="8250" spc="-570"/>
              <a:t>c</a:t>
            </a:r>
            <a:r>
              <a:rPr dirty="0" sz="8250" spc="-370"/>
              <a:t>l</a:t>
            </a:r>
            <a:r>
              <a:rPr dirty="0" sz="8250" spc="-690"/>
              <a:t>u</a:t>
            </a:r>
            <a:r>
              <a:rPr dirty="0" sz="8250" spc="-640"/>
              <a:t>s</a:t>
            </a:r>
            <a:r>
              <a:rPr dirty="0" sz="8250" spc="-700"/>
              <a:t>i</a:t>
            </a:r>
            <a:r>
              <a:rPr dirty="0" sz="8250" spc="-550"/>
              <a:t>o</a:t>
            </a:r>
            <a:r>
              <a:rPr dirty="0" sz="8250" spc="-300"/>
              <a:t>n</a:t>
            </a:r>
            <a:endParaRPr sz="8250"/>
          </a:p>
        </p:txBody>
      </p:sp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9317" y="2715559"/>
            <a:ext cx="95250" cy="9524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9317" y="4144309"/>
            <a:ext cx="95250" cy="9524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9037536" y="1959586"/>
            <a:ext cx="6280785" cy="764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93775" marR="5080" indent="-981710">
              <a:lnSpc>
                <a:spcPct val="111600"/>
              </a:lnSpc>
              <a:spcBef>
                <a:spcPts val="100"/>
              </a:spcBef>
            </a:pPr>
            <a:r>
              <a:rPr dirty="0" sz="2800" spc="-30" b="1">
                <a:solidFill>
                  <a:srgbClr val="382E2E"/>
                </a:solidFill>
                <a:latin typeface="Tahoma"/>
                <a:cs typeface="Tahoma"/>
              </a:rPr>
              <a:t>3</a:t>
            </a:r>
            <a:r>
              <a:rPr dirty="0" sz="2800" spc="-350" b="1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dirty="0" sz="2800" spc="-310" b="1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dirty="0" sz="2800" spc="-180" b="1">
                <a:solidFill>
                  <a:srgbClr val="382E2E"/>
                </a:solidFill>
                <a:latin typeface="Tahoma"/>
                <a:cs typeface="Tahoma"/>
              </a:rPr>
              <a:t>D</a:t>
            </a:r>
            <a:r>
              <a:rPr dirty="0" sz="2800" spc="-70" b="1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dirty="0" sz="2800" spc="-95" b="1">
                <a:solidFill>
                  <a:srgbClr val="382E2E"/>
                </a:solidFill>
                <a:latin typeface="Tahoma"/>
                <a:cs typeface="Tahoma"/>
              </a:rPr>
              <a:t>m</a:t>
            </a:r>
            <a:r>
              <a:rPr dirty="0" sz="2800" spc="-210" b="1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dirty="0" sz="2800" spc="-150" b="1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dirty="0" sz="2800" spc="-155" b="1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dirty="0" sz="2800" spc="-150" b="1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dirty="0" sz="2800" spc="125" b="1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dirty="0" sz="2800" spc="15" b="1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dirty="0" sz="2800" spc="-310" b="1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dirty="0" sz="2800" spc="-70" b="1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dirty="0" sz="2800" spc="70" b="1">
                <a:solidFill>
                  <a:srgbClr val="382E2E"/>
                </a:solidFill>
                <a:latin typeface="Tahoma"/>
                <a:cs typeface="Tahoma"/>
              </a:rPr>
              <a:t>f</a:t>
            </a:r>
            <a:r>
              <a:rPr dirty="0" sz="2800" spc="-310" b="1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dirty="0" sz="2800" spc="-130" b="1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dirty="0" sz="2800" spc="-85" b="1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dirty="0" sz="2800" spc="-40" b="1">
                <a:solidFill>
                  <a:srgbClr val="382E2E"/>
                </a:solidFill>
                <a:latin typeface="Tahoma"/>
                <a:cs typeface="Tahoma"/>
              </a:rPr>
              <a:t>g</a:t>
            </a:r>
            <a:r>
              <a:rPr dirty="0" sz="2800" spc="-155" b="1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dirty="0" sz="2800" spc="-90" b="1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dirty="0" sz="2800" spc="-210" b="1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dirty="0" sz="2800" spc="-114" b="1">
                <a:solidFill>
                  <a:srgbClr val="382E2E"/>
                </a:solidFill>
                <a:latin typeface="Tahoma"/>
                <a:cs typeface="Tahoma"/>
              </a:rPr>
              <a:t>v</a:t>
            </a:r>
            <a:r>
              <a:rPr dirty="0" sz="2800" spc="15" b="1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dirty="0" sz="2800" spc="-310" b="1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dirty="0" sz="2800" spc="-5" b="1">
                <a:solidFill>
                  <a:srgbClr val="382E2E"/>
                </a:solidFill>
                <a:latin typeface="Tahoma"/>
                <a:cs typeface="Tahoma"/>
              </a:rPr>
              <a:t>S</a:t>
            </a:r>
            <a:r>
              <a:rPr dirty="0" sz="2800" spc="-85" b="1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dirty="0" sz="2800" spc="-150" b="1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dirty="0" sz="2800" spc="-90" b="1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dirty="0" sz="2800" spc="-210" b="1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dirty="0" sz="2800" spc="-95" b="1">
                <a:solidFill>
                  <a:srgbClr val="382E2E"/>
                </a:solidFill>
                <a:latin typeface="Tahoma"/>
                <a:cs typeface="Tahoma"/>
              </a:rPr>
              <a:t>m</a:t>
            </a:r>
            <a:r>
              <a:rPr dirty="0" sz="2800" spc="-85" b="1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dirty="0" sz="2800" spc="-150" b="1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dirty="0" sz="2800" spc="-90" b="1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dirty="0" sz="2800" spc="-35" b="1">
                <a:solidFill>
                  <a:srgbClr val="382E2E"/>
                </a:solidFill>
                <a:latin typeface="Tahoma"/>
                <a:cs typeface="Tahoma"/>
              </a:rPr>
              <a:t>s</a:t>
            </a:r>
            <a:r>
              <a:rPr dirty="0" sz="2800" spc="-540">
                <a:solidFill>
                  <a:srgbClr val="382E2E"/>
                </a:solidFill>
                <a:latin typeface="Trebuchet MS"/>
                <a:cs typeface="Trebuchet MS"/>
              </a:rPr>
              <a:t>:  </a:t>
            </a:r>
            <a:r>
              <a:rPr dirty="0" sz="2800" spc="2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800" spc="-2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4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6</a:t>
            </a:r>
            <a:r>
              <a:rPr dirty="0" sz="2800" spc="60">
                <a:solidFill>
                  <a:srgbClr val="382E2E"/>
                </a:solidFill>
                <a:latin typeface="Lucida Sans Unicode"/>
                <a:cs typeface="Lucida Sans Unicode"/>
              </a:rPr>
              <a:t>0</a:t>
            </a:r>
            <a:r>
              <a:rPr dirty="0" sz="2800" spc="254">
                <a:solidFill>
                  <a:srgbClr val="382E2E"/>
                </a:solidFill>
                <a:latin typeface="Lucida Sans Unicode"/>
                <a:cs typeface="Lucida Sans Unicode"/>
              </a:rPr>
              <a:t>% 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19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70">
                <a:solidFill>
                  <a:srgbClr val="382E2E"/>
                </a:solidFill>
                <a:latin typeface="Lucida Sans Unicode"/>
                <a:cs typeface="Lucida Sans Unicode"/>
              </a:rPr>
              <a:t>x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ss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800" spc="35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2800" spc="-175">
                <a:solidFill>
                  <a:srgbClr val="382E2E"/>
                </a:solidFill>
                <a:latin typeface="Lucida Sans Unicode"/>
                <a:cs typeface="Lucida Sans Unicode"/>
              </a:rPr>
              <a:t>emotions.</a:t>
            </a:r>
            <a:endParaRPr sz="2800">
              <a:latin typeface="Lucida Sans Unicode"/>
              <a:cs typeface="Lucida Sans Unicode"/>
            </a:endParaRPr>
          </a:p>
          <a:p>
            <a:pPr marL="993775" marR="381000">
              <a:lnSpc>
                <a:spcPct val="111600"/>
              </a:lnSpc>
            </a:pPr>
            <a:r>
              <a:rPr dirty="0" sz="2800" spc="-16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9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1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d  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ss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480">
                <a:solidFill>
                  <a:srgbClr val="382E2E"/>
                </a:solidFill>
                <a:latin typeface="Lucida Sans Unicode"/>
                <a:cs typeface="Lucida Sans Unicode"/>
              </a:rPr>
              <a:t>,  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80">
                <a:solidFill>
                  <a:srgbClr val="382E2E"/>
                </a:solidFill>
                <a:latin typeface="Lucida Sans Unicode"/>
                <a:cs typeface="Lucida Sans Unicode"/>
              </a:rPr>
              <a:t>z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>
                <a:solidFill>
                  <a:srgbClr val="382E2E"/>
                </a:solidFill>
                <a:latin typeface="Lucida Sans Unicode"/>
                <a:cs typeface="Lucida Sans Unicode"/>
              </a:rPr>
              <a:t>f  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dd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ss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80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  <a:p>
            <a:pPr marL="94615">
              <a:lnSpc>
                <a:spcPct val="100000"/>
              </a:lnSpc>
              <a:spcBef>
                <a:spcPts val="390"/>
              </a:spcBef>
            </a:pPr>
            <a:r>
              <a:rPr dirty="0" sz="2800" spc="114" b="1">
                <a:solidFill>
                  <a:srgbClr val="382E2E"/>
                </a:solidFill>
                <a:latin typeface="Tahoma"/>
                <a:cs typeface="Tahoma"/>
              </a:rPr>
              <a:t>4</a:t>
            </a:r>
            <a:r>
              <a:rPr dirty="0" sz="2800" spc="-310" b="1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dirty="0" sz="2800" spc="-450" b="1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dirty="0" sz="2800" spc="20" b="1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dirty="0" sz="2800" spc="-45" b="1">
                <a:solidFill>
                  <a:srgbClr val="382E2E"/>
                </a:solidFill>
                <a:latin typeface="Tahoma"/>
                <a:cs typeface="Tahoma"/>
              </a:rPr>
              <a:t>w</a:t>
            </a:r>
            <a:r>
              <a:rPr dirty="0" sz="2800" spc="-85" b="1">
                <a:solidFill>
                  <a:srgbClr val="382E2E"/>
                </a:solidFill>
                <a:latin typeface="Tahoma"/>
                <a:cs typeface="Tahoma"/>
              </a:rPr>
              <a:t>ee</a:t>
            </a:r>
            <a:r>
              <a:rPr dirty="0" sz="2800" spc="10" b="1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dirty="0" sz="2800" spc="-310" b="1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dirty="0" sz="2800" spc="-190" b="1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dirty="0" sz="2800" spc="-85" b="1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dirty="0" sz="2800" spc="-150" b="1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dirty="0" sz="2800" spc="-40" b="1">
                <a:solidFill>
                  <a:srgbClr val="382E2E"/>
                </a:solidFill>
                <a:latin typeface="Tahoma"/>
                <a:cs typeface="Tahoma"/>
              </a:rPr>
              <a:t>g</a:t>
            </a:r>
            <a:r>
              <a:rPr dirty="0" sz="2800" spc="-90" b="1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dirty="0" sz="2800" spc="-50" b="1">
                <a:solidFill>
                  <a:srgbClr val="382E2E"/>
                </a:solidFill>
                <a:latin typeface="Tahoma"/>
                <a:cs typeface="Tahoma"/>
              </a:rPr>
              <a:t>h</a:t>
            </a:r>
            <a:r>
              <a:rPr dirty="0" sz="2800" spc="-310" b="1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dirty="0" sz="2800" spc="-15" b="1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dirty="0" sz="2800" spc="-150" b="1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dirty="0" sz="2800" spc="-35" b="1">
                <a:solidFill>
                  <a:srgbClr val="382E2E"/>
                </a:solidFill>
                <a:latin typeface="Tahoma"/>
                <a:cs typeface="Tahoma"/>
              </a:rPr>
              <a:t>s</a:t>
            </a:r>
            <a:r>
              <a:rPr dirty="0" sz="2800" spc="-210" b="1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dirty="0" sz="2800" spc="-40" b="1">
                <a:solidFill>
                  <a:srgbClr val="382E2E"/>
                </a:solidFill>
                <a:latin typeface="Tahoma"/>
                <a:cs typeface="Tahoma"/>
              </a:rPr>
              <a:t>g</a:t>
            </a:r>
            <a:r>
              <a:rPr dirty="0" sz="2800" spc="-150" b="1">
                <a:solidFill>
                  <a:srgbClr val="382E2E"/>
                </a:solidFill>
                <a:latin typeface="Tahoma"/>
                <a:cs typeface="Tahoma"/>
              </a:rPr>
              <a:t>h</a:t>
            </a:r>
            <a:r>
              <a:rPr dirty="0" sz="2800" spc="-90" b="1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dirty="0" sz="2800" spc="-495" b="1">
                <a:solidFill>
                  <a:srgbClr val="382E2E"/>
                </a:solidFill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  <a:p>
            <a:pPr marL="993775" marR="257810">
              <a:lnSpc>
                <a:spcPct val="111600"/>
              </a:lnSpc>
            </a:pPr>
            <a:r>
              <a:rPr dirty="0" sz="2800" spc="-7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rr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9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10">
                <a:solidFill>
                  <a:srgbClr val="382E2E"/>
                </a:solidFill>
                <a:latin typeface="Lucida Sans Unicode"/>
                <a:cs typeface="Lucida Sans Unicode"/>
              </a:rPr>
              <a:t>s  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1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19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19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800" spc="4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1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70">
                <a:solidFill>
                  <a:srgbClr val="382E2E"/>
                </a:solidFill>
                <a:latin typeface="Lucida Sans Unicode"/>
                <a:cs typeface="Lucida Sans Unicode"/>
              </a:rPr>
              <a:t>h  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480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  <a:p>
            <a:pPr marL="993775" marR="536575">
              <a:lnSpc>
                <a:spcPct val="111600"/>
              </a:lnSpc>
            </a:pP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1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19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8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rr</a:t>
            </a:r>
            <a:r>
              <a:rPr dirty="0" sz="2800" spc="65">
                <a:solidFill>
                  <a:srgbClr val="382E2E"/>
                </a:solidFill>
                <a:latin typeface="Lucida Sans Unicode"/>
                <a:cs typeface="Lucida Sans Unicode"/>
              </a:rPr>
              <a:t>y  </a:t>
            </a:r>
            <a:r>
              <a:rPr dirty="0" sz="2800" spc="-105">
                <a:solidFill>
                  <a:srgbClr val="382E2E"/>
                </a:solidFill>
                <a:latin typeface="Lucida Sans Unicode"/>
                <a:cs typeface="Lucida Sans Unicode"/>
              </a:rPr>
              <a:t>more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negative </a:t>
            </a:r>
            <a:r>
              <a:rPr dirty="0" sz="2800" spc="-155">
                <a:solidFill>
                  <a:srgbClr val="382E2E"/>
                </a:solidFill>
                <a:latin typeface="Lucida Sans Unicode"/>
                <a:cs typeface="Lucida Sans Unicode"/>
              </a:rPr>
              <a:t>sentiments, </a:t>
            </a:r>
            <a:r>
              <a:rPr dirty="0" sz="2800" spc="-15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125">
                <a:solidFill>
                  <a:srgbClr val="382E2E"/>
                </a:solidFill>
                <a:latin typeface="Lucida Sans Unicode"/>
                <a:cs typeface="Lucida Sans Unicode"/>
              </a:rPr>
              <a:t>gg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d  </a:t>
            </a:r>
            <a:r>
              <a:rPr dirty="0" sz="2800" spc="19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270">
                <a:solidFill>
                  <a:srgbClr val="382E2E"/>
                </a:solidFill>
                <a:latin typeface="Lucida Sans Unicode"/>
                <a:cs typeface="Lucida Sans Unicode"/>
              </a:rPr>
              <a:t>x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285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14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27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2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4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7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615">
                <a:solidFill>
                  <a:srgbClr val="382E2E"/>
                </a:solidFill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226615" cy="384748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40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780"/>
              </a:spcBef>
            </a:pPr>
            <a:r>
              <a:rPr dirty="0" spc="-1050"/>
              <a:t>T</a:t>
            </a:r>
            <a:r>
              <a:rPr dirty="0" spc="-1035"/>
              <a:t>h</a:t>
            </a:r>
            <a:r>
              <a:rPr dirty="0" spc="-455"/>
              <a:t>a</a:t>
            </a:r>
            <a:r>
              <a:rPr dirty="0" spc="-1035"/>
              <a:t>n</a:t>
            </a:r>
            <a:r>
              <a:rPr dirty="0" spc="-1080"/>
              <a:t>k</a:t>
            </a:r>
            <a:r>
              <a:rPr dirty="0" spc="-1705"/>
              <a:t> </a:t>
            </a:r>
            <a:r>
              <a:rPr dirty="0" spc="-1689"/>
              <a:t>Y</a:t>
            </a:r>
            <a:r>
              <a:rPr dirty="0" spc="-960"/>
              <a:t>o</a:t>
            </a:r>
            <a:r>
              <a:rPr dirty="0" spc="-1205"/>
              <a:t>u</a:t>
            </a:r>
            <a:r>
              <a:rPr dirty="0" spc="-1450"/>
              <a:t>!</a:t>
            </a: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3400" spc="70" b="0">
                <a:latin typeface="Trebuchet MS"/>
                <a:cs typeface="Trebuchet MS"/>
              </a:rPr>
              <a:t>T</a:t>
            </a:r>
            <a:r>
              <a:rPr dirty="0" sz="3400" spc="45" b="0">
                <a:latin typeface="Trebuchet MS"/>
                <a:cs typeface="Trebuchet MS"/>
              </a:rPr>
              <a:t>h</a:t>
            </a:r>
            <a:r>
              <a:rPr dirty="0" sz="3400" spc="-15" b="0">
                <a:latin typeface="Trebuchet MS"/>
                <a:cs typeface="Trebuchet MS"/>
              </a:rPr>
              <a:t>a</a:t>
            </a:r>
            <a:r>
              <a:rPr dirty="0" sz="3400" spc="45" b="0">
                <a:latin typeface="Trebuchet MS"/>
                <a:cs typeface="Trebuchet MS"/>
              </a:rPr>
              <a:t>n</a:t>
            </a:r>
            <a:r>
              <a:rPr dirty="0" sz="3400" spc="295" b="0">
                <a:latin typeface="Trebuchet MS"/>
                <a:cs typeface="Trebuchet MS"/>
              </a:rPr>
              <a:t>k</a:t>
            </a:r>
            <a:r>
              <a:rPr dirty="0" sz="3400" spc="-425" b="0">
                <a:latin typeface="Trebuchet MS"/>
                <a:cs typeface="Trebuchet MS"/>
              </a:rPr>
              <a:t> </a:t>
            </a:r>
            <a:r>
              <a:rPr dirty="0" sz="3400" spc="114" b="0">
                <a:latin typeface="Trebuchet MS"/>
                <a:cs typeface="Trebuchet MS"/>
              </a:rPr>
              <a:t>y</a:t>
            </a:r>
            <a:r>
              <a:rPr dirty="0" sz="3400" spc="130" b="0">
                <a:latin typeface="Trebuchet MS"/>
                <a:cs typeface="Trebuchet MS"/>
              </a:rPr>
              <a:t>o</a:t>
            </a:r>
            <a:r>
              <a:rPr dirty="0" sz="3400" spc="170" b="0">
                <a:latin typeface="Trebuchet MS"/>
                <a:cs typeface="Trebuchet MS"/>
              </a:rPr>
              <a:t>u</a:t>
            </a:r>
            <a:r>
              <a:rPr dirty="0" sz="3400" spc="-425" b="0">
                <a:latin typeface="Trebuchet MS"/>
                <a:cs typeface="Trebuchet MS"/>
              </a:rPr>
              <a:t> </a:t>
            </a:r>
            <a:r>
              <a:rPr dirty="0" sz="3400" spc="-60" b="0">
                <a:latin typeface="Trebuchet MS"/>
                <a:cs typeface="Trebuchet MS"/>
              </a:rPr>
              <a:t>f</a:t>
            </a:r>
            <a:r>
              <a:rPr dirty="0" sz="3400" spc="130" b="0">
                <a:latin typeface="Trebuchet MS"/>
                <a:cs typeface="Trebuchet MS"/>
              </a:rPr>
              <a:t>o</a:t>
            </a:r>
            <a:r>
              <a:rPr dirty="0" sz="3400" spc="20" b="0">
                <a:latin typeface="Trebuchet MS"/>
                <a:cs typeface="Trebuchet MS"/>
              </a:rPr>
              <a:t>r</a:t>
            </a:r>
            <a:r>
              <a:rPr dirty="0" sz="3400" spc="-425" b="0">
                <a:latin typeface="Trebuchet MS"/>
                <a:cs typeface="Trebuchet MS"/>
              </a:rPr>
              <a:t> </a:t>
            </a:r>
            <a:r>
              <a:rPr dirty="0" sz="3400" spc="114" b="0">
                <a:latin typeface="Trebuchet MS"/>
                <a:cs typeface="Trebuchet MS"/>
              </a:rPr>
              <a:t>y</a:t>
            </a:r>
            <a:r>
              <a:rPr dirty="0" sz="3400" spc="130" b="0">
                <a:latin typeface="Trebuchet MS"/>
                <a:cs typeface="Trebuchet MS"/>
              </a:rPr>
              <a:t>o</a:t>
            </a:r>
            <a:r>
              <a:rPr dirty="0" sz="3400" spc="45" b="0">
                <a:latin typeface="Trebuchet MS"/>
                <a:cs typeface="Trebuchet MS"/>
              </a:rPr>
              <a:t>u</a:t>
            </a:r>
            <a:r>
              <a:rPr dirty="0" sz="3400" spc="20" b="0">
                <a:latin typeface="Trebuchet MS"/>
                <a:cs typeface="Trebuchet MS"/>
              </a:rPr>
              <a:t>r</a:t>
            </a:r>
            <a:r>
              <a:rPr dirty="0" sz="3400" spc="-425" b="0">
                <a:latin typeface="Trebuchet MS"/>
                <a:cs typeface="Trebuchet MS"/>
              </a:rPr>
              <a:t> </a:t>
            </a:r>
            <a:r>
              <a:rPr dirty="0" sz="3400" spc="-15" b="0">
                <a:latin typeface="Trebuchet MS"/>
                <a:cs typeface="Trebuchet MS"/>
              </a:rPr>
              <a:t>a</a:t>
            </a:r>
            <a:r>
              <a:rPr dirty="0" sz="3400" spc="-105" b="0">
                <a:latin typeface="Trebuchet MS"/>
                <a:cs typeface="Trebuchet MS"/>
              </a:rPr>
              <a:t>tt</a:t>
            </a:r>
            <a:r>
              <a:rPr dirty="0" sz="3400" spc="10" b="0">
                <a:latin typeface="Trebuchet MS"/>
                <a:cs typeface="Trebuchet MS"/>
              </a:rPr>
              <a:t>e</a:t>
            </a:r>
            <a:r>
              <a:rPr dirty="0" sz="3400" spc="45" b="0">
                <a:latin typeface="Trebuchet MS"/>
                <a:cs typeface="Trebuchet MS"/>
              </a:rPr>
              <a:t>n</a:t>
            </a:r>
            <a:r>
              <a:rPr dirty="0" sz="3400" spc="-105" b="0">
                <a:latin typeface="Trebuchet MS"/>
                <a:cs typeface="Trebuchet MS"/>
              </a:rPr>
              <a:t>t</a:t>
            </a:r>
            <a:r>
              <a:rPr dirty="0" sz="3400" spc="-275" b="0">
                <a:latin typeface="Trebuchet MS"/>
                <a:cs typeface="Trebuchet MS"/>
              </a:rPr>
              <a:t>i</a:t>
            </a:r>
            <a:r>
              <a:rPr dirty="0" sz="3400" spc="130" b="0">
                <a:latin typeface="Trebuchet MS"/>
                <a:cs typeface="Trebuchet MS"/>
              </a:rPr>
              <a:t>o</a:t>
            </a:r>
            <a:r>
              <a:rPr dirty="0" sz="3400" spc="170" b="0">
                <a:latin typeface="Trebuchet MS"/>
                <a:cs typeface="Trebuchet MS"/>
              </a:rPr>
              <a:t>n</a:t>
            </a:r>
            <a:r>
              <a:rPr dirty="0" sz="3400" spc="-425" b="0">
                <a:latin typeface="Trebuchet MS"/>
                <a:cs typeface="Trebuchet MS"/>
              </a:rPr>
              <a:t> </a:t>
            </a:r>
            <a:r>
              <a:rPr dirty="0" sz="3400" spc="145" b="0">
                <a:latin typeface="Trebuchet MS"/>
                <a:cs typeface="Trebuchet MS"/>
              </a:rPr>
              <a:t>d</a:t>
            </a:r>
            <a:r>
              <a:rPr dirty="0" sz="3400" spc="45" b="0">
                <a:latin typeface="Trebuchet MS"/>
                <a:cs typeface="Trebuchet MS"/>
              </a:rPr>
              <a:t>u</a:t>
            </a:r>
            <a:r>
              <a:rPr dirty="0" sz="3400" spc="-105" b="0">
                <a:latin typeface="Trebuchet MS"/>
                <a:cs typeface="Trebuchet MS"/>
              </a:rPr>
              <a:t>r</a:t>
            </a:r>
            <a:r>
              <a:rPr dirty="0" sz="3400" spc="-275" b="0">
                <a:latin typeface="Trebuchet MS"/>
                <a:cs typeface="Trebuchet MS"/>
              </a:rPr>
              <a:t>i</a:t>
            </a:r>
            <a:r>
              <a:rPr dirty="0" sz="3400" spc="45" b="0">
                <a:latin typeface="Trebuchet MS"/>
                <a:cs typeface="Trebuchet MS"/>
              </a:rPr>
              <a:t>n</a:t>
            </a:r>
            <a:r>
              <a:rPr dirty="0" sz="3400" spc="445" b="0">
                <a:latin typeface="Trebuchet MS"/>
                <a:cs typeface="Trebuchet MS"/>
              </a:rPr>
              <a:t>g</a:t>
            </a:r>
            <a:r>
              <a:rPr dirty="0" sz="3400" spc="-425" b="0">
                <a:latin typeface="Trebuchet MS"/>
                <a:cs typeface="Trebuchet MS"/>
              </a:rPr>
              <a:t> </a:t>
            </a:r>
            <a:r>
              <a:rPr dirty="0" sz="3400" spc="-105" b="0">
                <a:latin typeface="Trebuchet MS"/>
                <a:cs typeface="Trebuchet MS"/>
              </a:rPr>
              <a:t>t</a:t>
            </a:r>
            <a:r>
              <a:rPr dirty="0" sz="3400" spc="45" b="0">
                <a:latin typeface="Trebuchet MS"/>
                <a:cs typeface="Trebuchet MS"/>
              </a:rPr>
              <a:t>h</a:t>
            </a:r>
            <a:r>
              <a:rPr dirty="0" sz="3400" spc="135" b="0">
                <a:latin typeface="Trebuchet MS"/>
                <a:cs typeface="Trebuchet MS"/>
              </a:rPr>
              <a:t>e</a:t>
            </a:r>
            <a:r>
              <a:rPr dirty="0" sz="3400" spc="-425" b="0">
                <a:latin typeface="Trebuchet MS"/>
                <a:cs typeface="Trebuchet MS"/>
              </a:rPr>
              <a:t> </a:t>
            </a:r>
            <a:r>
              <a:rPr dirty="0" sz="3400" spc="145" b="0">
                <a:latin typeface="Trebuchet MS"/>
                <a:cs typeface="Trebuchet MS"/>
              </a:rPr>
              <a:t>p</a:t>
            </a:r>
            <a:r>
              <a:rPr dirty="0" sz="3400" spc="-105" b="0">
                <a:latin typeface="Trebuchet MS"/>
                <a:cs typeface="Trebuchet MS"/>
              </a:rPr>
              <a:t>r</a:t>
            </a:r>
            <a:r>
              <a:rPr dirty="0" sz="3400" spc="10" b="0">
                <a:latin typeface="Trebuchet MS"/>
                <a:cs typeface="Trebuchet MS"/>
              </a:rPr>
              <a:t>e</a:t>
            </a:r>
            <a:r>
              <a:rPr dirty="0" sz="3400" spc="265" b="0">
                <a:latin typeface="Trebuchet MS"/>
                <a:cs typeface="Trebuchet MS"/>
              </a:rPr>
              <a:t>s</a:t>
            </a:r>
            <a:r>
              <a:rPr dirty="0" sz="3400" spc="10" b="0">
                <a:latin typeface="Trebuchet MS"/>
                <a:cs typeface="Trebuchet MS"/>
              </a:rPr>
              <a:t>e</a:t>
            </a:r>
            <a:r>
              <a:rPr dirty="0" sz="3400" spc="45" b="0">
                <a:latin typeface="Trebuchet MS"/>
                <a:cs typeface="Trebuchet MS"/>
              </a:rPr>
              <a:t>n</a:t>
            </a:r>
            <a:r>
              <a:rPr dirty="0" sz="3400" spc="-105" b="0">
                <a:latin typeface="Trebuchet MS"/>
                <a:cs typeface="Trebuchet MS"/>
              </a:rPr>
              <a:t>t</a:t>
            </a:r>
            <a:r>
              <a:rPr dirty="0" sz="3400" spc="-15" b="0">
                <a:latin typeface="Trebuchet MS"/>
                <a:cs typeface="Trebuchet MS"/>
              </a:rPr>
              <a:t>a</a:t>
            </a:r>
            <a:r>
              <a:rPr dirty="0" sz="3400" spc="-105" b="0">
                <a:latin typeface="Trebuchet MS"/>
                <a:cs typeface="Trebuchet MS"/>
              </a:rPr>
              <a:t>t</a:t>
            </a:r>
            <a:r>
              <a:rPr dirty="0" sz="3400" spc="-275" b="0">
                <a:latin typeface="Trebuchet MS"/>
                <a:cs typeface="Trebuchet MS"/>
              </a:rPr>
              <a:t>i</a:t>
            </a:r>
            <a:r>
              <a:rPr dirty="0" sz="3400" spc="130" b="0">
                <a:latin typeface="Trebuchet MS"/>
                <a:cs typeface="Trebuchet MS"/>
              </a:rPr>
              <a:t>o</a:t>
            </a:r>
            <a:r>
              <a:rPr dirty="0" sz="3400" spc="170" b="0">
                <a:latin typeface="Trebuchet MS"/>
                <a:cs typeface="Trebuchet MS"/>
              </a:rPr>
              <a:t>n</a:t>
            </a:r>
            <a:r>
              <a:rPr dirty="0" sz="3400" spc="-425" b="0">
                <a:latin typeface="Trebuchet MS"/>
                <a:cs typeface="Trebuchet MS"/>
              </a:rPr>
              <a:t> </a:t>
            </a:r>
            <a:r>
              <a:rPr dirty="0" sz="3400" spc="-105" b="0">
                <a:latin typeface="Trebuchet MS"/>
                <a:cs typeface="Trebuchet MS"/>
              </a:rPr>
              <a:t>t</a:t>
            </a:r>
            <a:r>
              <a:rPr dirty="0" sz="3400" spc="-275" b="0">
                <a:latin typeface="Trebuchet MS"/>
                <a:cs typeface="Trebuchet MS"/>
              </a:rPr>
              <a:t>i</a:t>
            </a:r>
            <a:r>
              <a:rPr dirty="0" sz="3400" spc="215" b="0">
                <a:latin typeface="Trebuchet MS"/>
                <a:cs typeface="Trebuchet MS"/>
              </a:rPr>
              <a:t>m</a:t>
            </a:r>
            <a:r>
              <a:rPr dirty="0" sz="3400" spc="10" b="0">
                <a:latin typeface="Trebuchet MS"/>
                <a:cs typeface="Trebuchet MS"/>
              </a:rPr>
              <a:t>e</a:t>
            </a:r>
            <a:r>
              <a:rPr dirty="0" sz="3400" spc="-740" b="0">
                <a:latin typeface="Trebuchet MS"/>
                <a:cs typeface="Trebuchet MS"/>
              </a:rPr>
              <a:t>.</a:t>
            </a:r>
            <a:endParaRPr sz="3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13434" y="3415710"/>
            <a:ext cx="15674975" cy="6871334"/>
            <a:chOff x="2613434" y="3415710"/>
            <a:chExt cx="15674975" cy="687133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0348" y="6358871"/>
              <a:ext cx="7787651" cy="39281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13431" y="3415715"/>
              <a:ext cx="13058775" cy="1861185"/>
            </a:xfrm>
            <a:custGeom>
              <a:avLst/>
              <a:gdLst/>
              <a:ahLst/>
              <a:cxnLst/>
              <a:rect l="l" t="t" r="r" b="b"/>
              <a:pathLst>
                <a:path w="13058775" h="1861185">
                  <a:moveTo>
                    <a:pt x="933450" y="1395742"/>
                  </a:moveTo>
                  <a:lnTo>
                    <a:pt x="468528" y="1860664"/>
                  </a:lnTo>
                  <a:lnTo>
                    <a:pt x="933450" y="1860664"/>
                  </a:lnTo>
                  <a:lnTo>
                    <a:pt x="933450" y="1395742"/>
                  </a:lnTo>
                  <a:close/>
                </a:path>
                <a:path w="13058775" h="1861185">
                  <a:moveTo>
                    <a:pt x="933450" y="1394739"/>
                  </a:moveTo>
                  <a:lnTo>
                    <a:pt x="873658" y="1383195"/>
                  </a:lnTo>
                  <a:lnTo>
                    <a:pt x="817803" y="1370977"/>
                  </a:lnTo>
                  <a:lnTo>
                    <a:pt x="768045" y="1358138"/>
                  </a:lnTo>
                  <a:lnTo>
                    <a:pt x="723925" y="1344206"/>
                  </a:lnTo>
                  <a:lnTo>
                    <a:pt x="684974" y="1328762"/>
                  </a:lnTo>
                  <a:lnTo>
                    <a:pt x="650748" y="1311313"/>
                  </a:lnTo>
                  <a:lnTo>
                    <a:pt x="594639" y="1268628"/>
                  </a:lnTo>
                  <a:lnTo>
                    <a:pt x="551954" y="1212519"/>
                  </a:lnTo>
                  <a:lnTo>
                    <a:pt x="534504" y="1178293"/>
                  </a:lnTo>
                  <a:lnTo>
                    <a:pt x="519049" y="1139342"/>
                  </a:lnTo>
                  <a:lnTo>
                    <a:pt x="505129" y="1095209"/>
                  </a:lnTo>
                  <a:lnTo>
                    <a:pt x="492290" y="1045451"/>
                  </a:lnTo>
                  <a:lnTo>
                    <a:pt x="480072" y="989609"/>
                  </a:lnTo>
                  <a:lnTo>
                    <a:pt x="468020" y="927214"/>
                  </a:lnTo>
                  <a:lnTo>
                    <a:pt x="455968" y="989609"/>
                  </a:lnTo>
                  <a:lnTo>
                    <a:pt x="443750" y="1045451"/>
                  </a:lnTo>
                  <a:lnTo>
                    <a:pt x="430911" y="1095209"/>
                  </a:lnTo>
                  <a:lnTo>
                    <a:pt x="416991" y="1139342"/>
                  </a:lnTo>
                  <a:lnTo>
                    <a:pt x="401535" y="1178293"/>
                  </a:lnTo>
                  <a:lnTo>
                    <a:pt x="384098" y="1212519"/>
                  </a:lnTo>
                  <a:lnTo>
                    <a:pt x="341414" y="1268628"/>
                  </a:lnTo>
                  <a:lnTo>
                    <a:pt x="285305" y="1311313"/>
                  </a:lnTo>
                  <a:lnTo>
                    <a:pt x="251079" y="1328762"/>
                  </a:lnTo>
                  <a:lnTo>
                    <a:pt x="212128" y="1344206"/>
                  </a:lnTo>
                  <a:lnTo>
                    <a:pt x="167995" y="1358138"/>
                  </a:lnTo>
                  <a:lnTo>
                    <a:pt x="118237" y="1370977"/>
                  </a:lnTo>
                  <a:lnTo>
                    <a:pt x="62395" y="1383195"/>
                  </a:lnTo>
                  <a:lnTo>
                    <a:pt x="0" y="1395234"/>
                  </a:lnTo>
                  <a:lnTo>
                    <a:pt x="62395" y="1407287"/>
                  </a:lnTo>
                  <a:lnTo>
                    <a:pt x="118237" y="1419504"/>
                  </a:lnTo>
                  <a:lnTo>
                    <a:pt x="167995" y="1432344"/>
                  </a:lnTo>
                  <a:lnTo>
                    <a:pt x="212128" y="1446276"/>
                  </a:lnTo>
                  <a:lnTo>
                    <a:pt x="251079" y="1461731"/>
                  </a:lnTo>
                  <a:lnTo>
                    <a:pt x="285305" y="1479169"/>
                  </a:lnTo>
                  <a:lnTo>
                    <a:pt x="341414" y="1521853"/>
                  </a:lnTo>
                  <a:lnTo>
                    <a:pt x="384098" y="1577962"/>
                  </a:lnTo>
                  <a:lnTo>
                    <a:pt x="401535" y="1612188"/>
                  </a:lnTo>
                  <a:lnTo>
                    <a:pt x="416991" y="1651139"/>
                  </a:lnTo>
                  <a:lnTo>
                    <a:pt x="430911" y="1695272"/>
                  </a:lnTo>
                  <a:lnTo>
                    <a:pt x="443763" y="1745030"/>
                  </a:lnTo>
                  <a:lnTo>
                    <a:pt x="455980" y="1800872"/>
                  </a:lnTo>
                  <a:lnTo>
                    <a:pt x="467525" y="1860664"/>
                  </a:lnTo>
                  <a:lnTo>
                    <a:pt x="468528" y="1860664"/>
                  </a:lnTo>
                  <a:lnTo>
                    <a:pt x="480072" y="1800872"/>
                  </a:lnTo>
                  <a:lnTo>
                    <a:pt x="492290" y="1745030"/>
                  </a:lnTo>
                  <a:lnTo>
                    <a:pt x="505129" y="1695272"/>
                  </a:lnTo>
                  <a:lnTo>
                    <a:pt x="519049" y="1651139"/>
                  </a:lnTo>
                  <a:lnTo>
                    <a:pt x="534504" y="1612188"/>
                  </a:lnTo>
                  <a:lnTo>
                    <a:pt x="551954" y="1577962"/>
                  </a:lnTo>
                  <a:lnTo>
                    <a:pt x="594639" y="1521853"/>
                  </a:lnTo>
                  <a:lnTo>
                    <a:pt x="650748" y="1479169"/>
                  </a:lnTo>
                  <a:lnTo>
                    <a:pt x="684974" y="1461731"/>
                  </a:lnTo>
                  <a:lnTo>
                    <a:pt x="723925" y="1446276"/>
                  </a:lnTo>
                  <a:lnTo>
                    <a:pt x="768045" y="1432344"/>
                  </a:lnTo>
                  <a:lnTo>
                    <a:pt x="817803" y="1419504"/>
                  </a:lnTo>
                  <a:lnTo>
                    <a:pt x="873658" y="1407287"/>
                  </a:lnTo>
                  <a:lnTo>
                    <a:pt x="933450" y="1395742"/>
                  </a:lnTo>
                  <a:lnTo>
                    <a:pt x="933450" y="1394739"/>
                  </a:lnTo>
                  <a:close/>
                </a:path>
                <a:path w="13058775" h="1861185">
                  <a:moveTo>
                    <a:pt x="13058394" y="468528"/>
                  </a:moveTo>
                  <a:lnTo>
                    <a:pt x="12593472" y="933450"/>
                  </a:lnTo>
                  <a:lnTo>
                    <a:pt x="13058394" y="933450"/>
                  </a:lnTo>
                  <a:lnTo>
                    <a:pt x="13058394" y="468528"/>
                  </a:lnTo>
                  <a:close/>
                </a:path>
                <a:path w="13058775" h="1861185">
                  <a:moveTo>
                    <a:pt x="13058394" y="467525"/>
                  </a:moveTo>
                  <a:lnTo>
                    <a:pt x="12998603" y="455980"/>
                  </a:lnTo>
                  <a:lnTo>
                    <a:pt x="12942761" y="443763"/>
                  </a:lnTo>
                  <a:lnTo>
                    <a:pt x="12893002" y="430923"/>
                  </a:lnTo>
                  <a:lnTo>
                    <a:pt x="12848870" y="417004"/>
                  </a:lnTo>
                  <a:lnTo>
                    <a:pt x="12809919" y="401548"/>
                  </a:lnTo>
                  <a:lnTo>
                    <a:pt x="12775692" y="384098"/>
                  </a:lnTo>
                  <a:lnTo>
                    <a:pt x="12719584" y="341414"/>
                  </a:lnTo>
                  <a:lnTo>
                    <a:pt x="12676899" y="285305"/>
                  </a:lnTo>
                  <a:lnTo>
                    <a:pt x="12659449" y="251079"/>
                  </a:lnTo>
                  <a:lnTo>
                    <a:pt x="12644006" y="212128"/>
                  </a:lnTo>
                  <a:lnTo>
                    <a:pt x="12630074" y="168008"/>
                  </a:lnTo>
                  <a:lnTo>
                    <a:pt x="12617234" y="118237"/>
                  </a:lnTo>
                  <a:lnTo>
                    <a:pt x="12605017" y="62395"/>
                  </a:lnTo>
                  <a:lnTo>
                    <a:pt x="12592964" y="0"/>
                  </a:lnTo>
                  <a:lnTo>
                    <a:pt x="12580925" y="62395"/>
                  </a:lnTo>
                  <a:lnTo>
                    <a:pt x="12568707" y="118237"/>
                  </a:lnTo>
                  <a:lnTo>
                    <a:pt x="12555868" y="168008"/>
                  </a:lnTo>
                  <a:lnTo>
                    <a:pt x="12541936" y="212128"/>
                  </a:lnTo>
                  <a:lnTo>
                    <a:pt x="12526480" y="251079"/>
                  </a:lnTo>
                  <a:lnTo>
                    <a:pt x="12509043" y="285305"/>
                  </a:lnTo>
                  <a:lnTo>
                    <a:pt x="12466358" y="341414"/>
                  </a:lnTo>
                  <a:lnTo>
                    <a:pt x="12410250" y="384098"/>
                  </a:lnTo>
                  <a:lnTo>
                    <a:pt x="12376023" y="401548"/>
                  </a:lnTo>
                  <a:lnTo>
                    <a:pt x="12337072" y="417004"/>
                  </a:lnTo>
                  <a:lnTo>
                    <a:pt x="12292940" y="430923"/>
                  </a:lnTo>
                  <a:lnTo>
                    <a:pt x="12243181" y="443763"/>
                  </a:lnTo>
                  <a:lnTo>
                    <a:pt x="12187339" y="455980"/>
                  </a:lnTo>
                  <a:lnTo>
                    <a:pt x="12124944" y="468020"/>
                  </a:lnTo>
                  <a:lnTo>
                    <a:pt x="12187339" y="480072"/>
                  </a:lnTo>
                  <a:lnTo>
                    <a:pt x="12243181" y="492290"/>
                  </a:lnTo>
                  <a:lnTo>
                    <a:pt x="12292940" y="505129"/>
                  </a:lnTo>
                  <a:lnTo>
                    <a:pt x="12337072" y="519061"/>
                  </a:lnTo>
                  <a:lnTo>
                    <a:pt x="12376023" y="534517"/>
                  </a:lnTo>
                  <a:lnTo>
                    <a:pt x="12410250" y="551954"/>
                  </a:lnTo>
                  <a:lnTo>
                    <a:pt x="12466358" y="594639"/>
                  </a:lnTo>
                  <a:lnTo>
                    <a:pt x="12509043" y="650748"/>
                  </a:lnTo>
                  <a:lnTo>
                    <a:pt x="12526493" y="684974"/>
                  </a:lnTo>
                  <a:lnTo>
                    <a:pt x="12541949" y="723925"/>
                  </a:lnTo>
                  <a:lnTo>
                    <a:pt x="12555868" y="768057"/>
                  </a:lnTo>
                  <a:lnTo>
                    <a:pt x="12568707" y="817816"/>
                  </a:lnTo>
                  <a:lnTo>
                    <a:pt x="12580925" y="873658"/>
                  </a:lnTo>
                  <a:lnTo>
                    <a:pt x="12592469" y="933450"/>
                  </a:lnTo>
                  <a:lnTo>
                    <a:pt x="12593472" y="933450"/>
                  </a:lnTo>
                  <a:lnTo>
                    <a:pt x="12605017" y="873658"/>
                  </a:lnTo>
                  <a:lnTo>
                    <a:pt x="12617234" y="817816"/>
                  </a:lnTo>
                  <a:lnTo>
                    <a:pt x="12630074" y="768057"/>
                  </a:lnTo>
                  <a:lnTo>
                    <a:pt x="12644006" y="723925"/>
                  </a:lnTo>
                  <a:lnTo>
                    <a:pt x="12659462" y="684974"/>
                  </a:lnTo>
                  <a:lnTo>
                    <a:pt x="12676899" y="650748"/>
                  </a:lnTo>
                  <a:lnTo>
                    <a:pt x="12719584" y="594639"/>
                  </a:lnTo>
                  <a:lnTo>
                    <a:pt x="12775692" y="551954"/>
                  </a:lnTo>
                  <a:lnTo>
                    <a:pt x="12809919" y="534517"/>
                  </a:lnTo>
                  <a:lnTo>
                    <a:pt x="12848870" y="519061"/>
                  </a:lnTo>
                  <a:lnTo>
                    <a:pt x="12893002" y="505129"/>
                  </a:lnTo>
                  <a:lnTo>
                    <a:pt x="12942761" y="492290"/>
                  </a:lnTo>
                  <a:lnTo>
                    <a:pt x="12998603" y="480072"/>
                  </a:lnTo>
                  <a:lnTo>
                    <a:pt x="13058394" y="468528"/>
                  </a:lnTo>
                  <a:lnTo>
                    <a:pt x="13058394" y="467525"/>
                  </a:lnTo>
                  <a:close/>
                </a:path>
              </a:pathLst>
            </a:custGeom>
            <a:solidFill>
              <a:srgbClr val="F7C85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7D5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18169" y="4415894"/>
            <a:ext cx="1266825" cy="1009650"/>
          </a:xfrm>
          <a:custGeom>
            <a:avLst/>
            <a:gdLst/>
            <a:ahLst/>
            <a:cxnLst/>
            <a:rect l="l" t="t" r="r" b="b"/>
            <a:pathLst>
              <a:path w="1266825" h="1009650">
                <a:moveTo>
                  <a:pt x="1159971" y="1009605"/>
                </a:moveTo>
                <a:lnTo>
                  <a:pt x="107002" y="1009605"/>
                </a:lnTo>
                <a:lnTo>
                  <a:pt x="77369" y="1003626"/>
                </a:lnTo>
                <a:lnTo>
                  <a:pt x="37098" y="976480"/>
                </a:lnTo>
                <a:lnTo>
                  <a:pt x="9952" y="936209"/>
                </a:lnTo>
                <a:lnTo>
                  <a:pt x="0" y="886882"/>
                </a:lnTo>
                <a:lnTo>
                  <a:pt x="633" y="126697"/>
                </a:lnTo>
                <a:lnTo>
                  <a:pt x="10487" y="77369"/>
                </a:lnTo>
                <a:lnTo>
                  <a:pt x="37415" y="37098"/>
                </a:lnTo>
                <a:lnTo>
                  <a:pt x="77468" y="9952"/>
                </a:lnTo>
                <a:lnTo>
                  <a:pt x="126697" y="0"/>
                </a:lnTo>
                <a:lnTo>
                  <a:pt x="506789" y="0"/>
                </a:lnTo>
                <a:lnTo>
                  <a:pt x="633486" y="126697"/>
                </a:lnTo>
                <a:lnTo>
                  <a:pt x="1140276" y="126697"/>
                </a:lnTo>
                <a:lnTo>
                  <a:pt x="1189604" y="136650"/>
                </a:lnTo>
                <a:lnTo>
                  <a:pt x="1229875" y="163795"/>
                </a:lnTo>
                <a:lnTo>
                  <a:pt x="1257020" y="204066"/>
                </a:lnTo>
                <a:lnTo>
                  <a:pt x="1266824" y="252657"/>
                </a:lnTo>
                <a:lnTo>
                  <a:pt x="1266824" y="887618"/>
                </a:lnTo>
                <a:lnTo>
                  <a:pt x="1257020" y="936209"/>
                </a:lnTo>
                <a:lnTo>
                  <a:pt x="1229875" y="976480"/>
                </a:lnTo>
                <a:lnTo>
                  <a:pt x="1189604" y="1003626"/>
                </a:lnTo>
                <a:lnTo>
                  <a:pt x="1159971" y="1009605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50592" y="4415894"/>
            <a:ext cx="1266825" cy="1009650"/>
          </a:xfrm>
          <a:custGeom>
            <a:avLst/>
            <a:gdLst/>
            <a:ahLst/>
            <a:cxnLst/>
            <a:rect l="l" t="t" r="r" b="b"/>
            <a:pathLst>
              <a:path w="1266825" h="1009650">
                <a:moveTo>
                  <a:pt x="1159970" y="1009605"/>
                </a:moveTo>
                <a:lnTo>
                  <a:pt x="107002" y="1009605"/>
                </a:lnTo>
                <a:lnTo>
                  <a:pt x="77369" y="1003626"/>
                </a:lnTo>
                <a:lnTo>
                  <a:pt x="37098" y="976480"/>
                </a:lnTo>
                <a:lnTo>
                  <a:pt x="9952" y="936209"/>
                </a:lnTo>
                <a:lnTo>
                  <a:pt x="0" y="886883"/>
                </a:lnTo>
                <a:lnTo>
                  <a:pt x="633" y="126697"/>
                </a:lnTo>
                <a:lnTo>
                  <a:pt x="10486" y="77369"/>
                </a:lnTo>
                <a:lnTo>
                  <a:pt x="37415" y="37098"/>
                </a:lnTo>
                <a:lnTo>
                  <a:pt x="77468" y="9952"/>
                </a:lnTo>
                <a:lnTo>
                  <a:pt x="126697" y="0"/>
                </a:lnTo>
                <a:lnTo>
                  <a:pt x="506789" y="0"/>
                </a:lnTo>
                <a:lnTo>
                  <a:pt x="633486" y="126697"/>
                </a:lnTo>
                <a:lnTo>
                  <a:pt x="1140276" y="126697"/>
                </a:lnTo>
                <a:lnTo>
                  <a:pt x="1189603" y="136650"/>
                </a:lnTo>
                <a:lnTo>
                  <a:pt x="1229874" y="163795"/>
                </a:lnTo>
                <a:lnTo>
                  <a:pt x="1257020" y="204066"/>
                </a:lnTo>
                <a:lnTo>
                  <a:pt x="1266825" y="252658"/>
                </a:lnTo>
                <a:lnTo>
                  <a:pt x="1266825" y="887617"/>
                </a:lnTo>
                <a:lnTo>
                  <a:pt x="1257020" y="936209"/>
                </a:lnTo>
                <a:lnTo>
                  <a:pt x="1229874" y="976480"/>
                </a:lnTo>
                <a:lnTo>
                  <a:pt x="1189603" y="1003626"/>
                </a:lnTo>
                <a:lnTo>
                  <a:pt x="1159970" y="1009605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6094393"/>
            <a:ext cx="6019165" cy="4192904"/>
            <a:chOff x="0" y="6094393"/>
            <a:chExt cx="6019165" cy="4192904"/>
          </a:xfrm>
        </p:grpSpPr>
        <p:sp>
          <p:nvSpPr>
            <p:cNvPr id="6" name="object 6"/>
            <p:cNvSpPr/>
            <p:nvPr/>
          </p:nvSpPr>
          <p:spPr>
            <a:xfrm>
              <a:off x="1318169" y="6094393"/>
              <a:ext cx="1266825" cy="1009650"/>
            </a:xfrm>
            <a:custGeom>
              <a:avLst/>
              <a:gdLst/>
              <a:ahLst/>
              <a:cxnLst/>
              <a:rect l="l" t="t" r="r" b="b"/>
              <a:pathLst>
                <a:path w="1266825" h="1009650">
                  <a:moveTo>
                    <a:pt x="1159970" y="1009605"/>
                  </a:moveTo>
                  <a:lnTo>
                    <a:pt x="107002" y="1009605"/>
                  </a:lnTo>
                  <a:lnTo>
                    <a:pt x="77369" y="1003626"/>
                  </a:lnTo>
                  <a:lnTo>
                    <a:pt x="37098" y="976480"/>
                  </a:lnTo>
                  <a:lnTo>
                    <a:pt x="9952" y="936209"/>
                  </a:lnTo>
                  <a:lnTo>
                    <a:pt x="0" y="886882"/>
                  </a:lnTo>
                  <a:lnTo>
                    <a:pt x="633" y="126697"/>
                  </a:lnTo>
                  <a:lnTo>
                    <a:pt x="10487" y="77369"/>
                  </a:lnTo>
                  <a:lnTo>
                    <a:pt x="37415" y="37098"/>
                  </a:lnTo>
                  <a:lnTo>
                    <a:pt x="77468" y="9952"/>
                  </a:lnTo>
                  <a:lnTo>
                    <a:pt x="126697" y="0"/>
                  </a:lnTo>
                  <a:lnTo>
                    <a:pt x="506789" y="0"/>
                  </a:lnTo>
                  <a:lnTo>
                    <a:pt x="633486" y="126697"/>
                  </a:lnTo>
                  <a:lnTo>
                    <a:pt x="1140276" y="126697"/>
                  </a:lnTo>
                  <a:lnTo>
                    <a:pt x="1189604" y="136650"/>
                  </a:lnTo>
                  <a:lnTo>
                    <a:pt x="1229875" y="163795"/>
                  </a:lnTo>
                  <a:lnTo>
                    <a:pt x="1257020" y="204066"/>
                  </a:lnTo>
                  <a:lnTo>
                    <a:pt x="1266824" y="252657"/>
                  </a:lnTo>
                  <a:lnTo>
                    <a:pt x="1266824" y="887618"/>
                  </a:lnTo>
                  <a:lnTo>
                    <a:pt x="1257020" y="936209"/>
                  </a:lnTo>
                  <a:lnTo>
                    <a:pt x="1229875" y="976480"/>
                  </a:lnTo>
                  <a:lnTo>
                    <a:pt x="1189604" y="1003626"/>
                  </a:lnTo>
                  <a:lnTo>
                    <a:pt x="1159970" y="100960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63320"/>
              <a:ext cx="6019012" cy="33236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57823" y="7620493"/>
              <a:ext cx="1266825" cy="1009650"/>
            </a:xfrm>
            <a:custGeom>
              <a:avLst/>
              <a:gdLst/>
              <a:ahLst/>
              <a:cxnLst/>
              <a:rect l="l" t="t" r="r" b="b"/>
              <a:pathLst>
                <a:path w="1266825" h="1009650">
                  <a:moveTo>
                    <a:pt x="1159969" y="1009605"/>
                  </a:moveTo>
                  <a:lnTo>
                    <a:pt x="107004" y="1009605"/>
                  </a:lnTo>
                  <a:lnTo>
                    <a:pt x="77369" y="1003626"/>
                  </a:lnTo>
                  <a:lnTo>
                    <a:pt x="37098" y="976480"/>
                  </a:lnTo>
                  <a:lnTo>
                    <a:pt x="9952" y="936209"/>
                  </a:lnTo>
                  <a:lnTo>
                    <a:pt x="0" y="886881"/>
                  </a:lnTo>
                  <a:lnTo>
                    <a:pt x="633" y="126697"/>
                  </a:lnTo>
                  <a:lnTo>
                    <a:pt x="10487" y="77369"/>
                  </a:lnTo>
                  <a:lnTo>
                    <a:pt x="37415" y="37098"/>
                  </a:lnTo>
                  <a:lnTo>
                    <a:pt x="77468" y="9952"/>
                  </a:lnTo>
                  <a:lnTo>
                    <a:pt x="126697" y="0"/>
                  </a:lnTo>
                  <a:lnTo>
                    <a:pt x="506789" y="0"/>
                  </a:lnTo>
                  <a:lnTo>
                    <a:pt x="633486" y="126697"/>
                  </a:lnTo>
                  <a:lnTo>
                    <a:pt x="1140276" y="126697"/>
                  </a:lnTo>
                  <a:lnTo>
                    <a:pt x="1189604" y="136650"/>
                  </a:lnTo>
                  <a:lnTo>
                    <a:pt x="1229875" y="163795"/>
                  </a:lnTo>
                  <a:lnTo>
                    <a:pt x="1257021" y="204066"/>
                  </a:lnTo>
                  <a:lnTo>
                    <a:pt x="1266825" y="252657"/>
                  </a:lnTo>
                  <a:lnTo>
                    <a:pt x="1266825" y="887618"/>
                  </a:lnTo>
                  <a:lnTo>
                    <a:pt x="1257021" y="936209"/>
                  </a:lnTo>
                  <a:lnTo>
                    <a:pt x="1229875" y="976480"/>
                  </a:lnTo>
                  <a:lnTo>
                    <a:pt x="1189604" y="1003626"/>
                  </a:lnTo>
                  <a:lnTo>
                    <a:pt x="1159969" y="100960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0150592" y="6094393"/>
            <a:ext cx="1266825" cy="1009650"/>
          </a:xfrm>
          <a:custGeom>
            <a:avLst/>
            <a:gdLst/>
            <a:ahLst/>
            <a:cxnLst/>
            <a:rect l="l" t="t" r="r" b="b"/>
            <a:pathLst>
              <a:path w="1266825" h="1009650">
                <a:moveTo>
                  <a:pt x="1159970" y="1009605"/>
                </a:moveTo>
                <a:lnTo>
                  <a:pt x="107002" y="1009605"/>
                </a:lnTo>
                <a:lnTo>
                  <a:pt x="77369" y="1003626"/>
                </a:lnTo>
                <a:lnTo>
                  <a:pt x="37098" y="976480"/>
                </a:lnTo>
                <a:lnTo>
                  <a:pt x="9952" y="936209"/>
                </a:lnTo>
                <a:lnTo>
                  <a:pt x="0" y="886883"/>
                </a:lnTo>
                <a:lnTo>
                  <a:pt x="633" y="126697"/>
                </a:lnTo>
                <a:lnTo>
                  <a:pt x="10486" y="77369"/>
                </a:lnTo>
                <a:lnTo>
                  <a:pt x="37415" y="37098"/>
                </a:lnTo>
                <a:lnTo>
                  <a:pt x="77468" y="9952"/>
                </a:lnTo>
                <a:lnTo>
                  <a:pt x="126697" y="0"/>
                </a:lnTo>
                <a:lnTo>
                  <a:pt x="506789" y="0"/>
                </a:lnTo>
                <a:lnTo>
                  <a:pt x="633486" y="126697"/>
                </a:lnTo>
                <a:lnTo>
                  <a:pt x="1140276" y="126697"/>
                </a:lnTo>
                <a:lnTo>
                  <a:pt x="1189603" y="136650"/>
                </a:lnTo>
                <a:lnTo>
                  <a:pt x="1229874" y="163795"/>
                </a:lnTo>
                <a:lnTo>
                  <a:pt x="1257020" y="204066"/>
                </a:lnTo>
                <a:lnTo>
                  <a:pt x="1266825" y="252658"/>
                </a:lnTo>
                <a:lnTo>
                  <a:pt x="1266825" y="887617"/>
                </a:lnTo>
                <a:lnTo>
                  <a:pt x="1257020" y="936209"/>
                </a:lnTo>
                <a:lnTo>
                  <a:pt x="1229874" y="976480"/>
                </a:lnTo>
                <a:lnTo>
                  <a:pt x="1189603" y="1003626"/>
                </a:lnTo>
                <a:lnTo>
                  <a:pt x="1159970" y="1009605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99511" y="4552516"/>
            <a:ext cx="5586095" cy="877569"/>
          </a:xfrm>
          <a:custGeom>
            <a:avLst/>
            <a:gdLst/>
            <a:ahLst/>
            <a:cxnLst/>
            <a:rect l="l" t="t" r="r" b="b"/>
            <a:pathLst>
              <a:path w="5586095" h="877570">
                <a:moveTo>
                  <a:pt x="5147125" y="877015"/>
                </a:moveTo>
                <a:lnTo>
                  <a:pt x="0" y="877015"/>
                </a:lnTo>
                <a:lnTo>
                  <a:pt x="0" y="0"/>
                </a:lnTo>
                <a:lnTo>
                  <a:pt x="5147125" y="0"/>
                </a:lnTo>
                <a:lnTo>
                  <a:pt x="5585633" y="438507"/>
                </a:lnTo>
                <a:lnTo>
                  <a:pt x="5147125" y="877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931934" y="4552517"/>
            <a:ext cx="4937125" cy="877569"/>
          </a:xfrm>
          <a:custGeom>
            <a:avLst/>
            <a:gdLst/>
            <a:ahLst/>
            <a:cxnLst/>
            <a:rect l="l" t="t" r="r" b="b"/>
            <a:pathLst>
              <a:path w="4937125" h="877570">
                <a:moveTo>
                  <a:pt x="4498589" y="877015"/>
                </a:moveTo>
                <a:lnTo>
                  <a:pt x="0" y="877015"/>
                </a:lnTo>
                <a:lnTo>
                  <a:pt x="0" y="0"/>
                </a:lnTo>
                <a:lnTo>
                  <a:pt x="4498589" y="0"/>
                </a:lnTo>
                <a:lnTo>
                  <a:pt x="4937096" y="438507"/>
                </a:lnTo>
                <a:lnTo>
                  <a:pt x="4498589" y="877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9511" y="6231016"/>
            <a:ext cx="5586095" cy="877569"/>
          </a:xfrm>
          <a:custGeom>
            <a:avLst/>
            <a:gdLst/>
            <a:ahLst/>
            <a:cxnLst/>
            <a:rect l="l" t="t" r="r" b="b"/>
            <a:pathLst>
              <a:path w="5586095" h="877570">
                <a:moveTo>
                  <a:pt x="5147125" y="877015"/>
                </a:moveTo>
                <a:lnTo>
                  <a:pt x="0" y="877015"/>
                </a:lnTo>
                <a:lnTo>
                  <a:pt x="0" y="0"/>
                </a:lnTo>
                <a:lnTo>
                  <a:pt x="5147125" y="0"/>
                </a:lnTo>
                <a:lnTo>
                  <a:pt x="5585633" y="438507"/>
                </a:lnTo>
                <a:lnTo>
                  <a:pt x="5147125" y="877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39165" y="7757116"/>
            <a:ext cx="5469255" cy="877569"/>
          </a:xfrm>
          <a:custGeom>
            <a:avLst/>
            <a:gdLst/>
            <a:ahLst/>
            <a:cxnLst/>
            <a:rect l="l" t="t" r="r" b="b"/>
            <a:pathLst>
              <a:path w="5469255" h="877570">
                <a:moveTo>
                  <a:pt x="5030587" y="877015"/>
                </a:moveTo>
                <a:lnTo>
                  <a:pt x="0" y="877015"/>
                </a:lnTo>
                <a:lnTo>
                  <a:pt x="0" y="0"/>
                </a:lnTo>
                <a:lnTo>
                  <a:pt x="5030587" y="0"/>
                </a:lnTo>
                <a:lnTo>
                  <a:pt x="5469095" y="438507"/>
                </a:lnTo>
                <a:lnTo>
                  <a:pt x="5030587" y="877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931934" y="6231016"/>
            <a:ext cx="4937125" cy="877569"/>
          </a:xfrm>
          <a:custGeom>
            <a:avLst/>
            <a:gdLst/>
            <a:ahLst/>
            <a:cxnLst/>
            <a:rect l="l" t="t" r="r" b="b"/>
            <a:pathLst>
              <a:path w="4937125" h="877570">
                <a:moveTo>
                  <a:pt x="4498588" y="877015"/>
                </a:moveTo>
                <a:lnTo>
                  <a:pt x="0" y="877015"/>
                </a:lnTo>
                <a:lnTo>
                  <a:pt x="0" y="0"/>
                </a:lnTo>
                <a:lnTo>
                  <a:pt x="4498588" y="0"/>
                </a:lnTo>
                <a:lnTo>
                  <a:pt x="4937096" y="438507"/>
                </a:lnTo>
                <a:lnTo>
                  <a:pt x="4498588" y="877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10784144" y="0"/>
            <a:ext cx="7504430" cy="3517900"/>
            <a:chOff x="10784144" y="0"/>
            <a:chExt cx="7504430" cy="3517900"/>
          </a:xfrm>
        </p:grpSpPr>
        <p:sp>
          <p:nvSpPr>
            <p:cNvPr id="16" name="object 16"/>
            <p:cNvSpPr/>
            <p:nvPr/>
          </p:nvSpPr>
          <p:spPr>
            <a:xfrm>
              <a:off x="11870260" y="0"/>
              <a:ext cx="6417945" cy="3517900"/>
            </a:xfrm>
            <a:custGeom>
              <a:avLst/>
              <a:gdLst/>
              <a:ahLst/>
              <a:cxnLst/>
              <a:rect l="l" t="t" r="r" b="b"/>
              <a:pathLst>
                <a:path w="6417944" h="3517900">
                  <a:moveTo>
                    <a:pt x="958549" y="3517899"/>
                  </a:moveTo>
                  <a:lnTo>
                    <a:pt x="758531" y="3517899"/>
                  </a:lnTo>
                  <a:lnTo>
                    <a:pt x="517131" y="3454399"/>
                  </a:lnTo>
                  <a:lnTo>
                    <a:pt x="471529" y="3428999"/>
                  </a:lnTo>
                  <a:lnTo>
                    <a:pt x="427137" y="3403599"/>
                  </a:lnTo>
                  <a:lnTo>
                    <a:pt x="384091" y="3378199"/>
                  </a:lnTo>
                  <a:lnTo>
                    <a:pt x="342527" y="3352799"/>
                  </a:lnTo>
                  <a:lnTo>
                    <a:pt x="302580" y="3314699"/>
                  </a:lnTo>
                  <a:lnTo>
                    <a:pt x="264387" y="3276599"/>
                  </a:lnTo>
                  <a:lnTo>
                    <a:pt x="228084" y="3238499"/>
                  </a:lnTo>
                  <a:lnTo>
                    <a:pt x="197876" y="3213099"/>
                  </a:lnTo>
                  <a:lnTo>
                    <a:pt x="169778" y="3174999"/>
                  </a:lnTo>
                  <a:lnTo>
                    <a:pt x="143798" y="3136899"/>
                  </a:lnTo>
                  <a:lnTo>
                    <a:pt x="119944" y="3098799"/>
                  </a:lnTo>
                  <a:lnTo>
                    <a:pt x="98223" y="3060699"/>
                  </a:lnTo>
                  <a:lnTo>
                    <a:pt x="78643" y="3009899"/>
                  </a:lnTo>
                  <a:lnTo>
                    <a:pt x="61212" y="2971799"/>
                  </a:lnTo>
                  <a:lnTo>
                    <a:pt x="45937" y="2920999"/>
                  </a:lnTo>
                  <a:lnTo>
                    <a:pt x="32826" y="2882899"/>
                  </a:lnTo>
                  <a:lnTo>
                    <a:pt x="21887" y="2832099"/>
                  </a:lnTo>
                  <a:lnTo>
                    <a:pt x="6554" y="2743199"/>
                  </a:lnTo>
                  <a:lnTo>
                    <a:pt x="2175" y="2692399"/>
                  </a:lnTo>
                  <a:lnTo>
                    <a:pt x="0" y="2641599"/>
                  </a:lnTo>
                  <a:lnTo>
                    <a:pt x="34" y="2590799"/>
                  </a:lnTo>
                  <a:lnTo>
                    <a:pt x="2286" y="2539999"/>
                  </a:lnTo>
                  <a:lnTo>
                    <a:pt x="6763" y="2476499"/>
                  </a:lnTo>
                  <a:lnTo>
                    <a:pt x="13473" y="2425699"/>
                  </a:lnTo>
                  <a:lnTo>
                    <a:pt x="33624" y="2311399"/>
                  </a:lnTo>
                  <a:lnTo>
                    <a:pt x="47080" y="2260599"/>
                  </a:lnTo>
                  <a:lnTo>
                    <a:pt x="59951" y="2209799"/>
                  </a:lnTo>
                  <a:lnTo>
                    <a:pt x="74357" y="2171699"/>
                  </a:lnTo>
                  <a:lnTo>
                    <a:pt x="90249" y="2120899"/>
                  </a:lnTo>
                  <a:lnTo>
                    <a:pt x="107573" y="2070099"/>
                  </a:lnTo>
                  <a:lnTo>
                    <a:pt x="126280" y="2019299"/>
                  </a:lnTo>
                  <a:lnTo>
                    <a:pt x="146318" y="1981199"/>
                  </a:lnTo>
                  <a:lnTo>
                    <a:pt x="167636" y="1930399"/>
                  </a:lnTo>
                  <a:lnTo>
                    <a:pt x="190183" y="1879599"/>
                  </a:lnTo>
                  <a:lnTo>
                    <a:pt x="213907" y="1841499"/>
                  </a:lnTo>
                  <a:lnTo>
                    <a:pt x="238758" y="1790699"/>
                  </a:lnTo>
                  <a:lnTo>
                    <a:pt x="264684" y="1739899"/>
                  </a:lnTo>
                  <a:lnTo>
                    <a:pt x="291635" y="1701799"/>
                  </a:lnTo>
                  <a:lnTo>
                    <a:pt x="319559" y="1650999"/>
                  </a:lnTo>
                  <a:lnTo>
                    <a:pt x="348404" y="1612899"/>
                  </a:lnTo>
                  <a:lnTo>
                    <a:pt x="378120" y="1574799"/>
                  </a:lnTo>
                  <a:lnTo>
                    <a:pt x="408656" y="1523999"/>
                  </a:lnTo>
                  <a:lnTo>
                    <a:pt x="439961" y="1485899"/>
                  </a:lnTo>
                  <a:lnTo>
                    <a:pt x="471982" y="1447799"/>
                  </a:lnTo>
                  <a:lnTo>
                    <a:pt x="500272" y="1409699"/>
                  </a:lnTo>
                  <a:lnTo>
                    <a:pt x="528821" y="1358899"/>
                  </a:lnTo>
                  <a:lnTo>
                    <a:pt x="557616" y="1320799"/>
                  </a:lnTo>
                  <a:lnTo>
                    <a:pt x="586643" y="1269999"/>
                  </a:lnTo>
                  <a:lnTo>
                    <a:pt x="645334" y="1193799"/>
                  </a:lnTo>
                  <a:lnTo>
                    <a:pt x="674971" y="1142999"/>
                  </a:lnTo>
                  <a:lnTo>
                    <a:pt x="734752" y="1066799"/>
                  </a:lnTo>
                  <a:lnTo>
                    <a:pt x="764870" y="1015999"/>
                  </a:lnTo>
                  <a:lnTo>
                    <a:pt x="825486" y="939799"/>
                  </a:lnTo>
                  <a:lnTo>
                    <a:pt x="855956" y="888999"/>
                  </a:lnTo>
                  <a:lnTo>
                    <a:pt x="947845" y="774699"/>
                  </a:lnTo>
                  <a:lnTo>
                    <a:pt x="978586" y="723899"/>
                  </a:lnTo>
                  <a:lnTo>
                    <a:pt x="1040152" y="647699"/>
                  </a:lnTo>
                  <a:lnTo>
                    <a:pt x="1070947" y="596899"/>
                  </a:lnTo>
                  <a:lnTo>
                    <a:pt x="1193881" y="444499"/>
                  </a:lnTo>
                  <a:lnTo>
                    <a:pt x="1285725" y="317499"/>
                  </a:lnTo>
                  <a:lnTo>
                    <a:pt x="1316390" y="279399"/>
                  </a:lnTo>
                  <a:lnTo>
                    <a:pt x="1347064" y="228599"/>
                  </a:lnTo>
                  <a:lnTo>
                    <a:pt x="1469601" y="76199"/>
                  </a:lnTo>
                  <a:lnTo>
                    <a:pt x="1500127" y="25399"/>
                  </a:lnTo>
                  <a:lnTo>
                    <a:pt x="1526186" y="0"/>
                  </a:lnTo>
                  <a:lnTo>
                    <a:pt x="2244307" y="0"/>
                  </a:lnTo>
                  <a:lnTo>
                    <a:pt x="2228742" y="12699"/>
                  </a:lnTo>
                  <a:lnTo>
                    <a:pt x="2199526" y="63499"/>
                  </a:lnTo>
                  <a:lnTo>
                    <a:pt x="2111112" y="177799"/>
                  </a:lnTo>
                  <a:lnTo>
                    <a:pt x="2081421" y="228599"/>
                  </a:lnTo>
                  <a:lnTo>
                    <a:pt x="1961841" y="380999"/>
                  </a:lnTo>
                  <a:lnTo>
                    <a:pt x="1931796" y="431799"/>
                  </a:lnTo>
                  <a:lnTo>
                    <a:pt x="1811332" y="584199"/>
                  </a:lnTo>
                  <a:lnTo>
                    <a:pt x="1781199" y="634999"/>
                  </a:lnTo>
                  <a:lnTo>
                    <a:pt x="1630225" y="825499"/>
                  </a:lnTo>
                  <a:lnTo>
                    <a:pt x="1599790" y="876299"/>
                  </a:lnTo>
                  <a:lnTo>
                    <a:pt x="1477898" y="1028699"/>
                  </a:lnTo>
                  <a:lnTo>
                    <a:pt x="1447470" y="1079499"/>
                  </a:lnTo>
                  <a:lnTo>
                    <a:pt x="1356561" y="1193799"/>
                  </a:lnTo>
                  <a:lnTo>
                    <a:pt x="1326440" y="1244599"/>
                  </a:lnTo>
                  <a:lnTo>
                    <a:pt x="1236852" y="1358899"/>
                  </a:lnTo>
                  <a:lnTo>
                    <a:pt x="1207304" y="1409699"/>
                  </a:lnTo>
                  <a:lnTo>
                    <a:pt x="1148781" y="1485899"/>
                  </a:lnTo>
                  <a:lnTo>
                    <a:pt x="1119839" y="1523999"/>
                  </a:lnTo>
                  <a:lnTo>
                    <a:pt x="1091133" y="1574799"/>
                  </a:lnTo>
                  <a:lnTo>
                    <a:pt x="1062680" y="1612899"/>
                  </a:lnTo>
                  <a:lnTo>
                    <a:pt x="1034495" y="1650999"/>
                  </a:lnTo>
                  <a:lnTo>
                    <a:pt x="1006596" y="1701799"/>
                  </a:lnTo>
                  <a:lnTo>
                    <a:pt x="978999" y="1739899"/>
                  </a:lnTo>
                  <a:lnTo>
                    <a:pt x="951722" y="1777999"/>
                  </a:lnTo>
                  <a:lnTo>
                    <a:pt x="946053" y="1790699"/>
                  </a:lnTo>
                  <a:lnTo>
                    <a:pt x="940094" y="1803399"/>
                  </a:lnTo>
                  <a:lnTo>
                    <a:pt x="933851" y="1803399"/>
                  </a:lnTo>
                  <a:lnTo>
                    <a:pt x="927330" y="1816099"/>
                  </a:lnTo>
                  <a:lnTo>
                    <a:pt x="893070" y="1854199"/>
                  </a:lnTo>
                  <a:lnTo>
                    <a:pt x="860013" y="1892299"/>
                  </a:lnTo>
                  <a:lnTo>
                    <a:pt x="828269" y="1943099"/>
                  </a:lnTo>
                  <a:lnTo>
                    <a:pt x="797947" y="1993899"/>
                  </a:lnTo>
                  <a:lnTo>
                    <a:pt x="769158" y="2031999"/>
                  </a:lnTo>
                  <a:lnTo>
                    <a:pt x="742012" y="2082799"/>
                  </a:lnTo>
                  <a:lnTo>
                    <a:pt x="716619" y="2133599"/>
                  </a:lnTo>
                  <a:lnTo>
                    <a:pt x="693087" y="2184399"/>
                  </a:lnTo>
                  <a:lnTo>
                    <a:pt x="671529" y="2235199"/>
                  </a:lnTo>
                  <a:lnTo>
                    <a:pt x="652053" y="2285999"/>
                  </a:lnTo>
                  <a:lnTo>
                    <a:pt x="634769" y="2324099"/>
                  </a:lnTo>
                  <a:lnTo>
                    <a:pt x="619787" y="2374899"/>
                  </a:lnTo>
                  <a:lnTo>
                    <a:pt x="607218" y="2425699"/>
                  </a:lnTo>
                  <a:lnTo>
                    <a:pt x="597171" y="2476499"/>
                  </a:lnTo>
                  <a:lnTo>
                    <a:pt x="589757" y="2514599"/>
                  </a:lnTo>
                  <a:lnTo>
                    <a:pt x="585084" y="2565399"/>
                  </a:lnTo>
                  <a:lnTo>
                    <a:pt x="583264" y="2603499"/>
                  </a:lnTo>
                  <a:lnTo>
                    <a:pt x="584406" y="2654299"/>
                  </a:lnTo>
                  <a:lnTo>
                    <a:pt x="588620" y="2692399"/>
                  </a:lnTo>
                  <a:lnTo>
                    <a:pt x="596016" y="2730499"/>
                  </a:lnTo>
                  <a:lnTo>
                    <a:pt x="606704" y="2755899"/>
                  </a:lnTo>
                  <a:lnTo>
                    <a:pt x="620794" y="2793999"/>
                  </a:lnTo>
                  <a:lnTo>
                    <a:pt x="638396" y="2819399"/>
                  </a:lnTo>
                  <a:lnTo>
                    <a:pt x="659620" y="2857499"/>
                  </a:lnTo>
                  <a:lnTo>
                    <a:pt x="697435" y="2882899"/>
                  </a:lnTo>
                  <a:lnTo>
                    <a:pt x="740325" y="2908299"/>
                  </a:lnTo>
                  <a:lnTo>
                    <a:pt x="786963" y="2933699"/>
                  </a:lnTo>
                  <a:lnTo>
                    <a:pt x="1814470" y="2933699"/>
                  </a:lnTo>
                  <a:lnTo>
                    <a:pt x="1804496" y="2946399"/>
                  </a:lnTo>
                  <a:lnTo>
                    <a:pt x="1773180" y="2984499"/>
                  </a:lnTo>
                  <a:lnTo>
                    <a:pt x="1740494" y="3022599"/>
                  </a:lnTo>
                  <a:lnTo>
                    <a:pt x="1706461" y="3060699"/>
                  </a:lnTo>
                  <a:lnTo>
                    <a:pt x="1671106" y="3098799"/>
                  </a:lnTo>
                  <a:lnTo>
                    <a:pt x="1634453" y="3136899"/>
                  </a:lnTo>
                  <a:lnTo>
                    <a:pt x="1596525" y="3174999"/>
                  </a:lnTo>
                  <a:lnTo>
                    <a:pt x="1557347" y="3213099"/>
                  </a:lnTo>
                  <a:lnTo>
                    <a:pt x="1516943" y="3238499"/>
                  </a:lnTo>
                  <a:lnTo>
                    <a:pt x="1475336" y="3276599"/>
                  </a:lnTo>
                  <a:lnTo>
                    <a:pt x="1432551" y="3314699"/>
                  </a:lnTo>
                  <a:lnTo>
                    <a:pt x="1388611" y="3340099"/>
                  </a:lnTo>
                  <a:lnTo>
                    <a:pt x="1343540" y="3378199"/>
                  </a:lnTo>
                  <a:lnTo>
                    <a:pt x="1297363" y="3403599"/>
                  </a:lnTo>
                  <a:lnTo>
                    <a:pt x="1203087" y="3454399"/>
                  </a:lnTo>
                  <a:lnTo>
                    <a:pt x="958549" y="3517899"/>
                  </a:lnTo>
                  <a:close/>
                </a:path>
                <a:path w="6417944" h="3517900">
                  <a:moveTo>
                    <a:pt x="1814470" y="2933699"/>
                  </a:moveTo>
                  <a:lnTo>
                    <a:pt x="886171" y="2933699"/>
                  </a:lnTo>
                  <a:lnTo>
                    <a:pt x="984434" y="2908299"/>
                  </a:lnTo>
                  <a:lnTo>
                    <a:pt x="1030665" y="2882899"/>
                  </a:lnTo>
                  <a:lnTo>
                    <a:pt x="1076496" y="2844799"/>
                  </a:lnTo>
                  <a:lnTo>
                    <a:pt x="1121563" y="2819399"/>
                  </a:lnTo>
                  <a:lnTo>
                    <a:pt x="1165503" y="2781299"/>
                  </a:lnTo>
                  <a:lnTo>
                    <a:pt x="1207954" y="2730499"/>
                  </a:lnTo>
                  <a:lnTo>
                    <a:pt x="1248551" y="2692399"/>
                  </a:lnTo>
                  <a:lnTo>
                    <a:pt x="1286933" y="2654299"/>
                  </a:lnTo>
                  <a:lnTo>
                    <a:pt x="1322735" y="2603499"/>
                  </a:lnTo>
                  <a:lnTo>
                    <a:pt x="1355595" y="2565399"/>
                  </a:lnTo>
                  <a:lnTo>
                    <a:pt x="1385149" y="2527299"/>
                  </a:lnTo>
                  <a:lnTo>
                    <a:pt x="1411035" y="2501899"/>
                  </a:lnTo>
                  <a:lnTo>
                    <a:pt x="1432889" y="2463799"/>
                  </a:lnTo>
                  <a:lnTo>
                    <a:pt x="1453779" y="2438399"/>
                  </a:lnTo>
                  <a:lnTo>
                    <a:pt x="1457346" y="2438399"/>
                  </a:lnTo>
                  <a:lnTo>
                    <a:pt x="1484526" y="2400299"/>
                  </a:lnTo>
                  <a:lnTo>
                    <a:pt x="1510303" y="2374899"/>
                  </a:lnTo>
                  <a:lnTo>
                    <a:pt x="1538351" y="2336799"/>
                  </a:lnTo>
                  <a:lnTo>
                    <a:pt x="1568644" y="2298699"/>
                  </a:lnTo>
                  <a:lnTo>
                    <a:pt x="1601153" y="2260599"/>
                  </a:lnTo>
                  <a:lnTo>
                    <a:pt x="1635850" y="2209799"/>
                  </a:lnTo>
                  <a:lnTo>
                    <a:pt x="1807446" y="2006599"/>
                  </a:lnTo>
                  <a:lnTo>
                    <a:pt x="1858812" y="1943099"/>
                  </a:lnTo>
                  <a:lnTo>
                    <a:pt x="1912368" y="1866899"/>
                  </a:lnTo>
                  <a:lnTo>
                    <a:pt x="1939935" y="1841499"/>
                  </a:lnTo>
                  <a:lnTo>
                    <a:pt x="1968011" y="1803399"/>
                  </a:lnTo>
                  <a:lnTo>
                    <a:pt x="1996582" y="1765299"/>
                  </a:lnTo>
                  <a:lnTo>
                    <a:pt x="2025637" y="1727199"/>
                  </a:lnTo>
                  <a:lnTo>
                    <a:pt x="2055162" y="1689099"/>
                  </a:lnTo>
                  <a:lnTo>
                    <a:pt x="2085145" y="1663699"/>
                  </a:lnTo>
                  <a:lnTo>
                    <a:pt x="2115571" y="1625599"/>
                  </a:lnTo>
                  <a:lnTo>
                    <a:pt x="2146430" y="1587499"/>
                  </a:lnTo>
                  <a:lnTo>
                    <a:pt x="2177707" y="1549399"/>
                  </a:lnTo>
                  <a:lnTo>
                    <a:pt x="2209390" y="1511299"/>
                  </a:lnTo>
                  <a:lnTo>
                    <a:pt x="2241465" y="1473199"/>
                  </a:lnTo>
                  <a:lnTo>
                    <a:pt x="2273921" y="1422399"/>
                  </a:lnTo>
                  <a:lnTo>
                    <a:pt x="2306744" y="1384299"/>
                  </a:lnTo>
                  <a:lnTo>
                    <a:pt x="2339921" y="1346199"/>
                  </a:lnTo>
                  <a:lnTo>
                    <a:pt x="2373439" y="1308099"/>
                  </a:lnTo>
                  <a:lnTo>
                    <a:pt x="2407286" y="1269999"/>
                  </a:lnTo>
                  <a:lnTo>
                    <a:pt x="2441449" y="1231899"/>
                  </a:lnTo>
                  <a:lnTo>
                    <a:pt x="2475914" y="1181099"/>
                  </a:lnTo>
                  <a:lnTo>
                    <a:pt x="2510669" y="1142999"/>
                  </a:lnTo>
                  <a:lnTo>
                    <a:pt x="2580997" y="1066799"/>
                  </a:lnTo>
                  <a:lnTo>
                    <a:pt x="2616544" y="1015999"/>
                  </a:lnTo>
                  <a:lnTo>
                    <a:pt x="2688341" y="939799"/>
                  </a:lnTo>
                  <a:lnTo>
                    <a:pt x="2724564" y="888999"/>
                  </a:lnTo>
                  <a:lnTo>
                    <a:pt x="2797597" y="812799"/>
                  </a:lnTo>
                  <a:lnTo>
                    <a:pt x="2834380" y="761999"/>
                  </a:lnTo>
                  <a:lnTo>
                    <a:pt x="2908418" y="685799"/>
                  </a:lnTo>
                  <a:lnTo>
                    <a:pt x="2945646" y="634999"/>
                  </a:lnTo>
                  <a:lnTo>
                    <a:pt x="3020455" y="558799"/>
                  </a:lnTo>
                  <a:lnTo>
                    <a:pt x="3058012" y="507999"/>
                  </a:lnTo>
                  <a:lnTo>
                    <a:pt x="3171131" y="393699"/>
                  </a:lnTo>
                  <a:lnTo>
                    <a:pt x="3208944" y="342899"/>
                  </a:lnTo>
                  <a:lnTo>
                    <a:pt x="3322526" y="228599"/>
                  </a:lnTo>
                  <a:lnTo>
                    <a:pt x="3363991" y="177799"/>
                  </a:lnTo>
                  <a:lnTo>
                    <a:pt x="3405074" y="139699"/>
                  </a:lnTo>
                  <a:lnTo>
                    <a:pt x="3445771" y="88899"/>
                  </a:lnTo>
                  <a:lnTo>
                    <a:pt x="3525998" y="12699"/>
                  </a:lnTo>
                  <a:lnTo>
                    <a:pt x="3541988" y="0"/>
                  </a:lnTo>
                  <a:lnTo>
                    <a:pt x="4381729" y="0"/>
                  </a:lnTo>
                  <a:lnTo>
                    <a:pt x="4348830" y="25399"/>
                  </a:lnTo>
                  <a:lnTo>
                    <a:pt x="4289813" y="76199"/>
                  </a:lnTo>
                  <a:lnTo>
                    <a:pt x="4228190" y="139699"/>
                  </a:lnTo>
                  <a:lnTo>
                    <a:pt x="4163917" y="203199"/>
                  </a:lnTo>
                  <a:lnTo>
                    <a:pt x="4096945" y="266699"/>
                  </a:lnTo>
                  <a:lnTo>
                    <a:pt x="4027229" y="330199"/>
                  </a:lnTo>
                  <a:lnTo>
                    <a:pt x="3954722" y="406399"/>
                  </a:lnTo>
                  <a:lnTo>
                    <a:pt x="3879377" y="482599"/>
                  </a:lnTo>
                  <a:lnTo>
                    <a:pt x="3801149" y="571499"/>
                  </a:lnTo>
                  <a:lnTo>
                    <a:pt x="3614867" y="761999"/>
                  </a:lnTo>
                  <a:lnTo>
                    <a:pt x="3577650" y="812799"/>
                  </a:lnTo>
                  <a:lnTo>
                    <a:pt x="3466310" y="927099"/>
                  </a:lnTo>
                  <a:lnTo>
                    <a:pt x="3429344" y="977899"/>
                  </a:lnTo>
                  <a:lnTo>
                    <a:pt x="3319068" y="1092199"/>
                  </a:lnTo>
                  <a:lnTo>
                    <a:pt x="3282560" y="1142999"/>
                  </a:lnTo>
                  <a:lnTo>
                    <a:pt x="3209997" y="1219199"/>
                  </a:lnTo>
                  <a:lnTo>
                    <a:pt x="3173969" y="1269999"/>
                  </a:lnTo>
                  <a:lnTo>
                    <a:pt x="3067050" y="1384299"/>
                  </a:lnTo>
                  <a:lnTo>
                    <a:pt x="3031842" y="1435099"/>
                  </a:lnTo>
                  <a:lnTo>
                    <a:pt x="2962152" y="1511299"/>
                  </a:lnTo>
                  <a:lnTo>
                    <a:pt x="2927696" y="1549399"/>
                  </a:lnTo>
                  <a:lnTo>
                    <a:pt x="2893516" y="1600199"/>
                  </a:lnTo>
                  <a:lnTo>
                    <a:pt x="2859626" y="1638299"/>
                  </a:lnTo>
                  <a:lnTo>
                    <a:pt x="2826038" y="1676399"/>
                  </a:lnTo>
                  <a:lnTo>
                    <a:pt x="2792765" y="1714499"/>
                  </a:lnTo>
                  <a:lnTo>
                    <a:pt x="2759821" y="1752599"/>
                  </a:lnTo>
                  <a:lnTo>
                    <a:pt x="2727218" y="1790699"/>
                  </a:lnTo>
                  <a:lnTo>
                    <a:pt x="2694968" y="1828799"/>
                  </a:lnTo>
                  <a:lnTo>
                    <a:pt x="2663086" y="1866899"/>
                  </a:lnTo>
                  <a:lnTo>
                    <a:pt x="2631584" y="1917699"/>
                  </a:lnTo>
                  <a:lnTo>
                    <a:pt x="2600475" y="1955799"/>
                  </a:lnTo>
                  <a:lnTo>
                    <a:pt x="2569772" y="1981199"/>
                  </a:lnTo>
                  <a:lnTo>
                    <a:pt x="2539488" y="2019299"/>
                  </a:lnTo>
                  <a:lnTo>
                    <a:pt x="2509636" y="2057399"/>
                  </a:lnTo>
                  <a:lnTo>
                    <a:pt x="2480229" y="2095499"/>
                  </a:lnTo>
                  <a:lnTo>
                    <a:pt x="2451279" y="2133599"/>
                  </a:lnTo>
                  <a:lnTo>
                    <a:pt x="2422800" y="2171699"/>
                  </a:lnTo>
                  <a:lnTo>
                    <a:pt x="2394804" y="2197099"/>
                  </a:lnTo>
                  <a:lnTo>
                    <a:pt x="2367306" y="2235199"/>
                  </a:lnTo>
                  <a:lnTo>
                    <a:pt x="2313850" y="2298699"/>
                  </a:lnTo>
                  <a:lnTo>
                    <a:pt x="2262536" y="2362199"/>
                  </a:lnTo>
                  <a:lnTo>
                    <a:pt x="2091802" y="2578099"/>
                  </a:lnTo>
                  <a:lnTo>
                    <a:pt x="2057359" y="2616199"/>
                  </a:lnTo>
                  <a:lnTo>
                    <a:pt x="2024941" y="2666999"/>
                  </a:lnTo>
                  <a:lnTo>
                    <a:pt x="1994551" y="2705099"/>
                  </a:lnTo>
                  <a:lnTo>
                    <a:pt x="1966192" y="2730499"/>
                  </a:lnTo>
                  <a:lnTo>
                    <a:pt x="1939866" y="2768599"/>
                  </a:lnTo>
                  <a:lnTo>
                    <a:pt x="1915577" y="2793999"/>
                  </a:lnTo>
                  <a:lnTo>
                    <a:pt x="1889982" y="2832099"/>
                  </a:lnTo>
                  <a:lnTo>
                    <a:pt x="1862921" y="2870199"/>
                  </a:lnTo>
                  <a:lnTo>
                    <a:pt x="1834418" y="2908299"/>
                  </a:lnTo>
                  <a:lnTo>
                    <a:pt x="1814470" y="2933699"/>
                  </a:lnTo>
                  <a:close/>
                </a:path>
                <a:path w="6417944" h="3517900">
                  <a:moveTo>
                    <a:pt x="4461261" y="2959099"/>
                  </a:moveTo>
                  <a:lnTo>
                    <a:pt x="4231916" y="2959099"/>
                  </a:lnTo>
                  <a:lnTo>
                    <a:pt x="4096697" y="2920999"/>
                  </a:lnTo>
                  <a:lnTo>
                    <a:pt x="4052691" y="2895599"/>
                  </a:lnTo>
                  <a:lnTo>
                    <a:pt x="4009403" y="2882899"/>
                  </a:lnTo>
                  <a:lnTo>
                    <a:pt x="3966947" y="2857499"/>
                  </a:lnTo>
                  <a:lnTo>
                    <a:pt x="3925432" y="2832099"/>
                  </a:lnTo>
                  <a:lnTo>
                    <a:pt x="3884971" y="2806699"/>
                  </a:lnTo>
                  <a:lnTo>
                    <a:pt x="3846362" y="2768599"/>
                  </a:lnTo>
                  <a:lnTo>
                    <a:pt x="3810148" y="2743199"/>
                  </a:lnTo>
                  <a:lnTo>
                    <a:pt x="3776357" y="2705099"/>
                  </a:lnTo>
                  <a:lnTo>
                    <a:pt x="3745018" y="2666999"/>
                  </a:lnTo>
                  <a:lnTo>
                    <a:pt x="3716162" y="2628899"/>
                  </a:lnTo>
                  <a:lnTo>
                    <a:pt x="3689816" y="2590799"/>
                  </a:lnTo>
                  <a:lnTo>
                    <a:pt x="3666010" y="2552699"/>
                  </a:lnTo>
                  <a:lnTo>
                    <a:pt x="3644774" y="2514599"/>
                  </a:lnTo>
                  <a:lnTo>
                    <a:pt x="3626136" y="2476499"/>
                  </a:lnTo>
                  <a:lnTo>
                    <a:pt x="3610125" y="2425699"/>
                  </a:lnTo>
                  <a:lnTo>
                    <a:pt x="3596771" y="2387599"/>
                  </a:lnTo>
                  <a:lnTo>
                    <a:pt x="3586103" y="2336799"/>
                  </a:lnTo>
                  <a:lnTo>
                    <a:pt x="3578150" y="2298699"/>
                  </a:lnTo>
                  <a:lnTo>
                    <a:pt x="3572941" y="2247899"/>
                  </a:lnTo>
                  <a:lnTo>
                    <a:pt x="3570505" y="2197099"/>
                  </a:lnTo>
                  <a:lnTo>
                    <a:pt x="3570871" y="2158999"/>
                  </a:lnTo>
                  <a:lnTo>
                    <a:pt x="3574069" y="2108199"/>
                  </a:lnTo>
                  <a:lnTo>
                    <a:pt x="3580127" y="2057399"/>
                  </a:lnTo>
                  <a:lnTo>
                    <a:pt x="3589075" y="2019299"/>
                  </a:lnTo>
                  <a:lnTo>
                    <a:pt x="3600942" y="1968499"/>
                  </a:lnTo>
                  <a:lnTo>
                    <a:pt x="3615757" y="1917699"/>
                  </a:lnTo>
                  <a:lnTo>
                    <a:pt x="3651408" y="1841499"/>
                  </a:lnTo>
                  <a:lnTo>
                    <a:pt x="3670620" y="1790699"/>
                  </a:lnTo>
                  <a:lnTo>
                    <a:pt x="3691131" y="1752599"/>
                  </a:lnTo>
                  <a:lnTo>
                    <a:pt x="3712884" y="1714499"/>
                  </a:lnTo>
                  <a:lnTo>
                    <a:pt x="3735825" y="1676399"/>
                  </a:lnTo>
                  <a:lnTo>
                    <a:pt x="3759898" y="1625599"/>
                  </a:lnTo>
                  <a:lnTo>
                    <a:pt x="3785047" y="1587499"/>
                  </a:lnTo>
                  <a:lnTo>
                    <a:pt x="3811218" y="1549399"/>
                  </a:lnTo>
                  <a:lnTo>
                    <a:pt x="3838353" y="1498599"/>
                  </a:lnTo>
                  <a:lnTo>
                    <a:pt x="3866399" y="1460499"/>
                  </a:lnTo>
                  <a:lnTo>
                    <a:pt x="3895300" y="1422399"/>
                  </a:lnTo>
                  <a:lnTo>
                    <a:pt x="3925000" y="1384299"/>
                  </a:lnTo>
                  <a:lnTo>
                    <a:pt x="3955443" y="1333499"/>
                  </a:lnTo>
                  <a:lnTo>
                    <a:pt x="3986574" y="1295399"/>
                  </a:lnTo>
                  <a:lnTo>
                    <a:pt x="4018339" y="1257299"/>
                  </a:lnTo>
                  <a:lnTo>
                    <a:pt x="4050680" y="1206499"/>
                  </a:lnTo>
                  <a:lnTo>
                    <a:pt x="4083544" y="1168399"/>
                  </a:lnTo>
                  <a:lnTo>
                    <a:pt x="4116874" y="1130299"/>
                  </a:lnTo>
                  <a:lnTo>
                    <a:pt x="4150614" y="1079499"/>
                  </a:lnTo>
                  <a:lnTo>
                    <a:pt x="4219107" y="1003299"/>
                  </a:lnTo>
                  <a:lnTo>
                    <a:pt x="4253747" y="952499"/>
                  </a:lnTo>
                  <a:lnTo>
                    <a:pt x="4323540" y="876299"/>
                  </a:lnTo>
                  <a:lnTo>
                    <a:pt x="4358581" y="825499"/>
                  </a:lnTo>
                  <a:lnTo>
                    <a:pt x="4393645" y="787399"/>
                  </a:lnTo>
                  <a:lnTo>
                    <a:pt x="4464600" y="698499"/>
                  </a:lnTo>
                  <a:lnTo>
                    <a:pt x="4536451" y="622299"/>
                  </a:lnTo>
                  <a:lnTo>
                    <a:pt x="4572205" y="571499"/>
                  </a:lnTo>
                  <a:lnTo>
                    <a:pt x="4607729" y="533399"/>
                  </a:lnTo>
                  <a:lnTo>
                    <a:pt x="4642937" y="482599"/>
                  </a:lnTo>
                  <a:lnTo>
                    <a:pt x="4677743" y="444499"/>
                  </a:lnTo>
                  <a:lnTo>
                    <a:pt x="4712060" y="406399"/>
                  </a:lnTo>
                  <a:lnTo>
                    <a:pt x="4745802" y="355599"/>
                  </a:lnTo>
                  <a:lnTo>
                    <a:pt x="4778882" y="317499"/>
                  </a:lnTo>
                  <a:lnTo>
                    <a:pt x="4811213" y="279399"/>
                  </a:lnTo>
                  <a:lnTo>
                    <a:pt x="4842710" y="228599"/>
                  </a:lnTo>
                  <a:lnTo>
                    <a:pt x="4873285" y="190499"/>
                  </a:lnTo>
                  <a:lnTo>
                    <a:pt x="4902853" y="152399"/>
                  </a:lnTo>
                  <a:lnTo>
                    <a:pt x="4931327" y="114299"/>
                  </a:lnTo>
                  <a:lnTo>
                    <a:pt x="4958620" y="76199"/>
                  </a:lnTo>
                  <a:lnTo>
                    <a:pt x="4984646" y="25399"/>
                  </a:lnTo>
                  <a:lnTo>
                    <a:pt x="5008470" y="0"/>
                  </a:lnTo>
                  <a:lnTo>
                    <a:pt x="5405065" y="453900"/>
                  </a:lnTo>
                  <a:lnTo>
                    <a:pt x="5393285" y="469899"/>
                  </a:lnTo>
                  <a:lnTo>
                    <a:pt x="5364458" y="507999"/>
                  </a:lnTo>
                  <a:lnTo>
                    <a:pt x="5334910" y="546099"/>
                  </a:lnTo>
                  <a:lnTo>
                    <a:pt x="5304696" y="596899"/>
                  </a:lnTo>
                  <a:lnTo>
                    <a:pt x="5273870" y="634999"/>
                  </a:lnTo>
                  <a:lnTo>
                    <a:pt x="5242486" y="673099"/>
                  </a:lnTo>
                  <a:lnTo>
                    <a:pt x="5210600" y="711199"/>
                  </a:lnTo>
                  <a:lnTo>
                    <a:pt x="5178265" y="749299"/>
                  </a:lnTo>
                  <a:lnTo>
                    <a:pt x="5145536" y="800099"/>
                  </a:lnTo>
                  <a:lnTo>
                    <a:pt x="5079114" y="876299"/>
                  </a:lnTo>
                  <a:lnTo>
                    <a:pt x="5011770" y="952499"/>
                  </a:lnTo>
                  <a:lnTo>
                    <a:pt x="4977888" y="1003299"/>
                  </a:lnTo>
                  <a:lnTo>
                    <a:pt x="4909977" y="1079499"/>
                  </a:lnTo>
                  <a:lnTo>
                    <a:pt x="4840103" y="1168399"/>
                  </a:lnTo>
                  <a:lnTo>
                    <a:pt x="4768215" y="1244599"/>
                  </a:lnTo>
                  <a:lnTo>
                    <a:pt x="4732441" y="1295399"/>
                  </a:lnTo>
                  <a:lnTo>
                    <a:pt x="4696889" y="1333499"/>
                  </a:lnTo>
                  <a:lnTo>
                    <a:pt x="4661640" y="1384299"/>
                  </a:lnTo>
                  <a:lnTo>
                    <a:pt x="4626774" y="1422399"/>
                  </a:lnTo>
                  <a:lnTo>
                    <a:pt x="4592373" y="1460499"/>
                  </a:lnTo>
                  <a:lnTo>
                    <a:pt x="4558518" y="1511299"/>
                  </a:lnTo>
                  <a:lnTo>
                    <a:pt x="4525289" y="1549399"/>
                  </a:lnTo>
                  <a:lnTo>
                    <a:pt x="4492767" y="1587499"/>
                  </a:lnTo>
                  <a:lnTo>
                    <a:pt x="4461034" y="1638299"/>
                  </a:lnTo>
                  <a:lnTo>
                    <a:pt x="4430169" y="1676399"/>
                  </a:lnTo>
                  <a:lnTo>
                    <a:pt x="4400255" y="1714499"/>
                  </a:lnTo>
                  <a:lnTo>
                    <a:pt x="4371373" y="1752599"/>
                  </a:lnTo>
                  <a:lnTo>
                    <a:pt x="4343602" y="1803399"/>
                  </a:lnTo>
                  <a:lnTo>
                    <a:pt x="4317024" y="1841499"/>
                  </a:lnTo>
                  <a:lnTo>
                    <a:pt x="4291720" y="1879599"/>
                  </a:lnTo>
                  <a:lnTo>
                    <a:pt x="4267771" y="1917699"/>
                  </a:lnTo>
                  <a:lnTo>
                    <a:pt x="4245257" y="1955799"/>
                  </a:lnTo>
                  <a:lnTo>
                    <a:pt x="4224261" y="1993899"/>
                  </a:lnTo>
                  <a:lnTo>
                    <a:pt x="4204862" y="2031999"/>
                  </a:lnTo>
                  <a:lnTo>
                    <a:pt x="4187141" y="2070099"/>
                  </a:lnTo>
                  <a:lnTo>
                    <a:pt x="4171180" y="2108199"/>
                  </a:lnTo>
                  <a:lnTo>
                    <a:pt x="4154831" y="2158999"/>
                  </a:lnTo>
                  <a:lnTo>
                    <a:pt x="4155829" y="2209799"/>
                  </a:lnTo>
                  <a:lnTo>
                    <a:pt x="4169262" y="2260599"/>
                  </a:lnTo>
                  <a:lnTo>
                    <a:pt x="4190221" y="2285999"/>
                  </a:lnTo>
                  <a:lnTo>
                    <a:pt x="4213793" y="2324099"/>
                  </a:lnTo>
                  <a:lnTo>
                    <a:pt x="4235067" y="2336799"/>
                  </a:lnTo>
                  <a:lnTo>
                    <a:pt x="4255534" y="2349499"/>
                  </a:lnTo>
                  <a:lnTo>
                    <a:pt x="4286535" y="2362199"/>
                  </a:lnTo>
                  <a:lnTo>
                    <a:pt x="4326190" y="2374899"/>
                  </a:lnTo>
                  <a:lnTo>
                    <a:pt x="5292434" y="2374899"/>
                  </a:lnTo>
                  <a:lnTo>
                    <a:pt x="5278119" y="2387599"/>
                  </a:lnTo>
                  <a:lnTo>
                    <a:pt x="5221815" y="2438399"/>
                  </a:lnTo>
                  <a:lnTo>
                    <a:pt x="5129786" y="2527299"/>
                  </a:lnTo>
                  <a:lnTo>
                    <a:pt x="5093328" y="2565399"/>
                  </a:lnTo>
                  <a:lnTo>
                    <a:pt x="5057253" y="2603499"/>
                  </a:lnTo>
                  <a:lnTo>
                    <a:pt x="5021526" y="2628899"/>
                  </a:lnTo>
                  <a:lnTo>
                    <a:pt x="4986111" y="2666999"/>
                  </a:lnTo>
                  <a:lnTo>
                    <a:pt x="4950970" y="2692399"/>
                  </a:lnTo>
                  <a:lnTo>
                    <a:pt x="4916067" y="2730499"/>
                  </a:lnTo>
                  <a:lnTo>
                    <a:pt x="4846832" y="2781299"/>
                  </a:lnTo>
                  <a:lnTo>
                    <a:pt x="4807652" y="2819399"/>
                  </a:lnTo>
                  <a:lnTo>
                    <a:pt x="4767297" y="2844799"/>
                  </a:lnTo>
                  <a:lnTo>
                    <a:pt x="4725878" y="2870199"/>
                  </a:lnTo>
                  <a:lnTo>
                    <a:pt x="4683507" y="2882899"/>
                  </a:lnTo>
                  <a:lnTo>
                    <a:pt x="4640294" y="2908299"/>
                  </a:lnTo>
                  <a:lnTo>
                    <a:pt x="4461261" y="2959099"/>
                  </a:lnTo>
                  <a:close/>
                </a:path>
                <a:path w="6417944" h="3517900">
                  <a:moveTo>
                    <a:pt x="6014857" y="1151805"/>
                  </a:moveTo>
                  <a:lnTo>
                    <a:pt x="5405065" y="453900"/>
                  </a:lnTo>
                  <a:lnTo>
                    <a:pt x="5421337" y="431799"/>
                  </a:lnTo>
                  <a:lnTo>
                    <a:pt x="5448559" y="393699"/>
                  </a:lnTo>
                  <a:lnTo>
                    <a:pt x="5474898" y="342899"/>
                  </a:lnTo>
                  <a:lnTo>
                    <a:pt x="5500297" y="304799"/>
                  </a:lnTo>
                  <a:lnTo>
                    <a:pt x="5524703" y="266699"/>
                  </a:lnTo>
                  <a:lnTo>
                    <a:pt x="5548062" y="228599"/>
                  </a:lnTo>
                  <a:lnTo>
                    <a:pt x="5570319" y="190499"/>
                  </a:lnTo>
                  <a:lnTo>
                    <a:pt x="5591419" y="152399"/>
                  </a:lnTo>
                  <a:lnTo>
                    <a:pt x="5623803" y="88899"/>
                  </a:lnTo>
                  <a:lnTo>
                    <a:pt x="5652016" y="25399"/>
                  </a:lnTo>
                  <a:lnTo>
                    <a:pt x="5663079" y="0"/>
                  </a:lnTo>
                  <a:lnTo>
                    <a:pt x="6417738" y="1003299"/>
                  </a:lnTo>
                  <a:lnTo>
                    <a:pt x="6376448" y="1015999"/>
                  </a:lnTo>
                  <a:lnTo>
                    <a:pt x="6324566" y="1028699"/>
                  </a:lnTo>
                  <a:lnTo>
                    <a:pt x="6273539" y="1054099"/>
                  </a:lnTo>
                  <a:lnTo>
                    <a:pt x="6223354" y="1066799"/>
                  </a:lnTo>
                  <a:lnTo>
                    <a:pt x="6174003" y="1092199"/>
                  </a:lnTo>
                  <a:lnTo>
                    <a:pt x="6125475" y="1104899"/>
                  </a:lnTo>
                  <a:lnTo>
                    <a:pt x="6077759" y="1130299"/>
                  </a:lnTo>
                  <a:lnTo>
                    <a:pt x="6030846" y="1142999"/>
                  </a:lnTo>
                  <a:lnTo>
                    <a:pt x="6014857" y="1151805"/>
                  </a:lnTo>
                  <a:close/>
                </a:path>
                <a:path w="6417944" h="3517900">
                  <a:moveTo>
                    <a:pt x="5292434" y="2374899"/>
                  </a:moveTo>
                  <a:lnTo>
                    <a:pt x="4372620" y="2374899"/>
                  </a:lnTo>
                  <a:lnTo>
                    <a:pt x="4423944" y="2362199"/>
                  </a:lnTo>
                  <a:lnTo>
                    <a:pt x="4478282" y="2336799"/>
                  </a:lnTo>
                  <a:lnTo>
                    <a:pt x="4510789" y="2311399"/>
                  </a:lnTo>
                  <a:lnTo>
                    <a:pt x="4544033" y="2273299"/>
                  </a:lnTo>
                  <a:lnTo>
                    <a:pt x="4578105" y="2247899"/>
                  </a:lnTo>
                  <a:lnTo>
                    <a:pt x="4613096" y="2209799"/>
                  </a:lnTo>
                  <a:lnTo>
                    <a:pt x="4649096" y="2184399"/>
                  </a:lnTo>
                  <a:lnTo>
                    <a:pt x="4686195" y="2146299"/>
                  </a:lnTo>
                  <a:lnTo>
                    <a:pt x="4788591" y="2044699"/>
                  </a:lnTo>
                  <a:lnTo>
                    <a:pt x="4813541" y="2019299"/>
                  </a:lnTo>
                  <a:lnTo>
                    <a:pt x="4838920" y="2006599"/>
                  </a:lnTo>
                  <a:lnTo>
                    <a:pt x="4891005" y="1955799"/>
                  </a:lnTo>
                  <a:lnTo>
                    <a:pt x="4944929" y="1904999"/>
                  </a:lnTo>
                  <a:lnTo>
                    <a:pt x="5000774" y="1854199"/>
                  </a:lnTo>
                  <a:lnTo>
                    <a:pt x="5029443" y="1828799"/>
                  </a:lnTo>
                  <a:lnTo>
                    <a:pt x="5058623" y="1803399"/>
                  </a:lnTo>
                  <a:lnTo>
                    <a:pt x="5088325" y="1777999"/>
                  </a:lnTo>
                  <a:lnTo>
                    <a:pt x="5118560" y="1752599"/>
                  </a:lnTo>
                  <a:lnTo>
                    <a:pt x="5149337" y="1714499"/>
                  </a:lnTo>
                  <a:lnTo>
                    <a:pt x="5180667" y="1689099"/>
                  </a:lnTo>
                  <a:lnTo>
                    <a:pt x="5212561" y="1663699"/>
                  </a:lnTo>
                  <a:lnTo>
                    <a:pt x="5245028" y="1638299"/>
                  </a:lnTo>
                  <a:lnTo>
                    <a:pt x="5278079" y="1612899"/>
                  </a:lnTo>
                  <a:lnTo>
                    <a:pt x="5311725" y="1587499"/>
                  </a:lnTo>
                  <a:lnTo>
                    <a:pt x="5345976" y="1562099"/>
                  </a:lnTo>
                  <a:lnTo>
                    <a:pt x="5380842" y="1536699"/>
                  </a:lnTo>
                  <a:lnTo>
                    <a:pt x="5416334" y="1511299"/>
                  </a:lnTo>
                  <a:lnTo>
                    <a:pt x="5452462" y="1485899"/>
                  </a:lnTo>
                  <a:lnTo>
                    <a:pt x="5489236" y="1460499"/>
                  </a:lnTo>
                  <a:lnTo>
                    <a:pt x="5526667" y="1435099"/>
                  </a:lnTo>
                  <a:lnTo>
                    <a:pt x="5564765" y="1409699"/>
                  </a:lnTo>
                  <a:lnTo>
                    <a:pt x="5603541" y="1384299"/>
                  </a:lnTo>
                  <a:lnTo>
                    <a:pt x="5643004" y="1358899"/>
                  </a:lnTo>
                  <a:lnTo>
                    <a:pt x="5683166" y="1333499"/>
                  </a:lnTo>
                  <a:lnTo>
                    <a:pt x="5724037" y="1308099"/>
                  </a:lnTo>
                  <a:lnTo>
                    <a:pt x="5765627" y="1282699"/>
                  </a:lnTo>
                  <a:lnTo>
                    <a:pt x="5807946" y="1257299"/>
                  </a:lnTo>
                  <a:lnTo>
                    <a:pt x="5851005" y="1231899"/>
                  </a:lnTo>
                  <a:lnTo>
                    <a:pt x="5894814" y="1219199"/>
                  </a:lnTo>
                  <a:lnTo>
                    <a:pt x="5939383" y="1193799"/>
                  </a:lnTo>
                  <a:lnTo>
                    <a:pt x="6014857" y="1151805"/>
                  </a:lnTo>
                  <a:lnTo>
                    <a:pt x="6417738" y="1612899"/>
                  </a:lnTo>
                  <a:lnTo>
                    <a:pt x="6407862" y="1625599"/>
                  </a:lnTo>
                  <a:lnTo>
                    <a:pt x="6360948" y="1638299"/>
                  </a:lnTo>
                  <a:lnTo>
                    <a:pt x="6314910" y="1663699"/>
                  </a:lnTo>
                  <a:lnTo>
                    <a:pt x="6269729" y="1676399"/>
                  </a:lnTo>
                  <a:lnTo>
                    <a:pt x="6225386" y="1701799"/>
                  </a:lnTo>
                  <a:lnTo>
                    <a:pt x="6181864" y="1727199"/>
                  </a:lnTo>
                  <a:lnTo>
                    <a:pt x="6139143" y="1739899"/>
                  </a:lnTo>
                  <a:lnTo>
                    <a:pt x="6097206" y="1765299"/>
                  </a:lnTo>
                  <a:lnTo>
                    <a:pt x="6056034" y="1790699"/>
                  </a:lnTo>
                  <a:lnTo>
                    <a:pt x="6015609" y="1816099"/>
                  </a:lnTo>
                  <a:lnTo>
                    <a:pt x="5975912" y="1841499"/>
                  </a:lnTo>
                  <a:lnTo>
                    <a:pt x="5936926" y="1854199"/>
                  </a:lnTo>
                  <a:lnTo>
                    <a:pt x="5898631" y="1879599"/>
                  </a:lnTo>
                  <a:lnTo>
                    <a:pt x="5861010" y="1904999"/>
                  </a:lnTo>
                  <a:lnTo>
                    <a:pt x="5824045" y="1930399"/>
                  </a:lnTo>
                  <a:lnTo>
                    <a:pt x="5787716" y="1955799"/>
                  </a:lnTo>
                  <a:lnTo>
                    <a:pt x="5752006" y="1981199"/>
                  </a:lnTo>
                  <a:lnTo>
                    <a:pt x="5716896" y="2006599"/>
                  </a:lnTo>
                  <a:lnTo>
                    <a:pt x="5682368" y="2044699"/>
                  </a:lnTo>
                  <a:lnTo>
                    <a:pt x="5648403" y="2070099"/>
                  </a:lnTo>
                  <a:lnTo>
                    <a:pt x="5614984" y="2095499"/>
                  </a:lnTo>
                  <a:lnTo>
                    <a:pt x="5582092" y="2120899"/>
                  </a:lnTo>
                  <a:lnTo>
                    <a:pt x="5549708" y="2146299"/>
                  </a:lnTo>
                  <a:lnTo>
                    <a:pt x="5517815" y="2171699"/>
                  </a:lnTo>
                  <a:lnTo>
                    <a:pt x="5486394" y="2197099"/>
                  </a:lnTo>
                  <a:lnTo>
                    <a:pt x="5455426" y="2222499"/>
                  </a:lnTo>
                  <a:lnTo>
                    <a:pt x="5424893" y="2247899"/>
                  </a:lnTo>
                  <a:lnTo>
                    <a:pt x="5394778" y="2285999"/>
                  </a:lnTo>
                  <a:lnTo>
                    <a:pt x="5365061" y="2311399"/>
                  </a:lnTo>
                  <a:lnTo>
                    <a:pt x="5335724" y="2336799"/>
                  </a:lnTo>
                  <a:lnTo>
                    <a:pt x="5306750" y="2362199"/>
                  </a:lnTo>
                  <a:lnTo>
                    <a:pt x="5292434" y="2374899"/>
                  </a:lnTo>
                  <a:close/>
                </a:path>
              </a:pathLst>
            </a:custGeom>
            <a:solidFill>
              <a:srgbClr val="F2F4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4144" y="0"/>
              <a:ext cx="3838574" cy="129793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704392" y="7898699"/>
            <a:ext cx="648335" cy="572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550" spc="-240" b="1">
                <a:solidFill>
                  <a:srgbClr val="382E2E"/>
                </a:solidFill>
                <a:latin typeface="Tahoma"/>
                <a:cs typeface="Tahoma"/>
              </a:rPr>
              <a:t>03</a:t>
            </a:r>
            <a:r>
              <a:rPr dirty="0" sz="3550" spc="-260" b="1">
                <a:solidFill>
                  <a:srgbClr val="382E2E"/>
                </a:solidFill>
                <a:latin typeface="Tahoma"/>
                <a:cs typeface="Tahoma"/>
              </a:rPr>
              <a:t>.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14498" y="7892811"/>
            <a:ext cx="496443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5" b="1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dirty="0" sz="3200" spc="-225" b="1">
                <a:solidFill>
                  <a:srgbClr val="588C9A"/>
                </a:solidFill>
                <a:latin typeface="Tahoma"/>
                <a:cs typeface="Tahoma"/>
              </a:rPr>
              <a:t>x</a:t>
            </a:r>
            <a:r>
              <a:rPr dirty="0" sz="3200" spc="-25" b="1">
                <a:solidFill>
                  <a:srgbClr val="588C9A"/>
                </a:solidFill>
                <a:latin typeface="Tahoma"/>
                <a:cs typeface="Tahoma"/>
              </a:rPr>
              <a:t>p</a:t>
            </a:r>
            <a:r>
              <a:rPr dirty="0" sz="3200" spc="-200" b="1">
                <a:solidFill>
                  <a:srgbClr val="588C9A"/>
                </a:solidFill>
                <a:latin typeface="Tahoma"/>
                <a:cs typeface="Tahoma"/>
              </a:rPr>
              <a:t>l</a:t>
            </a:r>
            <a:r>
              <a:rPr dirty="0" sz="3200" spc="-45" b="1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dirty="0" sz="3200" spc="-160" b="1">
                <a:solidFill>
                  <a:srgbClr val="588C9A"/>
                </a:solidFill>
                <a:latin typeface="Tahoma"/>
                <a:cs typeface="Tahoma"/>
              </a:rPr>
              <a:t>r</a:t>
            </a:r>
            <a:r>
              <a:rPr dirty="0" sz="3200" spc="-140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200" spc="-70" b="1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dirty="0" sz="3200" spc="-45" b="1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dirty="0" sz="3200" spc="-160" b="1">
                <a:solidFill>
                  <a:srgbClr val="588C9A"/>
                </a:solidFill>
                <a:latin typeface="Tahoma"/>
                <a:cs typeface="Tahoma"/>
              </a:rPr>
              <a:t>r</a:t>
            </a:r>
            <a:r>
              <a:rPr dirty="0" sz="3200" spc="45" b="1">
                <a:solidFill>
                  <a:srgbClr val="588C9A"/>
                </a:solidFill>
                <a:latin typeface="Tahoma"/>
                <a:cs typeface="Tahoma"/>
              </a:rPr>
              <a:t>y</a:t>
            </a:r>
            <a:r>
              <a:rPr dirty="0" sz="3200" spc="-340" b="1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dirty="0" sz="3200" spc="-170" b="1">
                <a:solidFill>
                  <a:srgbClr val="588C9A"/>
                </a:solidFill>
                <a:latin typeface="Tahoma"/>
                <a:cs typeface="Tahoma"/>
              </a:rPr>
              <a:t>D</a:t>
            </a:r>
            <a:r>
              <a:rPr dirty="0" sz="3200" spc="-140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200" spc="-70" b="1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dirty="0" sz="3200" spc="-25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200" spc="-340" b="1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dirty="0" sz="3200" spc="195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200" spc="-125" b="1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dirty="0" sz="3200" spc="-140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200" spc="-200" b="1">
                <a:solidFill>
                  <a:srgbClr val="588C9A"/>
                </a:solidFill>
                <a:latin typeface="Tahoma"/>
                <a:cs typeface="Tahoma"/>
              </a:rPr>
              <a:t>l</a:t>
            </a:r>
            <a:r>
              <a:rPr dirty="0" sz="3200" spc="-70" b="1">
                <a:solidFill>
                  <a:srgbClr val="588C9A"/>
                </a:solidFill>
                <a:latin typeface="Tahoma"/>
                <a:cs typeface="Tahoma"/>
              </a:rPr>
              <a:t>y</a:t>
            </a:r>
            <a:r>
              <a:rPr dirty="0" sz="3200" spc="-5" b="1">
                <a:solidFill>
                  <a:srgbClr val="588C9A"/>
                </a:solidFill>
                <a:latin typeface="Tahoma"/>
                <a:cs typeface="Tahoma"/>
              </a:rPr>
              <a:t>s</a:t>
            </a:r>
            <a:r>
              <a:rPr dirty="0" sz="3200" spc="-200" b="1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dirty="0" sz="3200" spc="110" b="1">
                <a:solidFill>
                  <a:srgbClr val="588C9A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3157855" cy="3086100"/>
          </a:xfrm>
          <a:custGeom>
            <a:avLst/>
            <a:gdLst/>
            <a:ahLst/>
            <a:cxnLst/>
            <a:rect l="l" t="t" r="r" b="b"/>
            <a:pathLst>
              <a:path w="3157855" h="3086100">
                <a:moveTo>
                  <a:pt x="401955" y="3086099"/>
                </a:moveTo>
                <a:lnTo>
                  <a:pt x="366443" y="3084795"/>
                </a:lnTo>
                <a:lnTo>
                  <a:pt x="328840" y="3081355"/>
                </a:lnTo>
                <a:lnTo>
                  <a:pt x="289813" y="3076491"/>
                </a:lnTo>
                <a:lnTo>
                  <a:pt x="250074" y="3070916"/>
                </a:lnTo>
                <a:lnTo>
                  <a:pt x="265258" y="2964629"/>
                </a:lnTo>
                <a:lnTo>
                  <a:pt x="315317" y="2973289"/>
                </a:lnTo>
                <a:lnTo>
                  <a:pt x="363952" y="2976966"/>
                </a:lnTo>
                <a:lnTo>
                  <a:pt x="462986" y="2976966"/>
                </a:lnTo>
                <a:lnTo>
                  <a:pt x="470238" y="3078508"/>
                </a:lnTo>
                <a:lnTo>
                  <a:pt x="453157" y="3082897"/>
                </a:lnTo>
                <a:lnTo>
                  <a:pt x="436075" y="3085151"/>
                </a:lnTo>
                <a:lnTo>
                  <a:pt x="418993" y="3085981"/>
                </a:lnTo>
                <a:lnTo>
                  <a:pt x="401955" y="3086099"/>
                </a:lnTo>
                <a:close/>
              </a:path>
              <a:path w="3157855" h="3086100">
                <a:moveTo>
                  <a:pt x="462986" y="2976966"/>
                </a:moveTo>
                <a:lnTo>
                  <a:pt x="363952" y="2976966"/>
                </a:lnTo>
                <a:lnTo>
                  <a:pt x="412588" y="2976373"/>
                </a:lnTo>
                <a:lnTo>
                  <a:pt x="462647" y="2972221"/>
                </a:lnTo>
                <a:lnTo>
                  <a:pt x="462986" y="2976966"/>
                </a:lnTo>
                <a:close/>
              </a:path>
              <a:path w="3157855" h="3086100">
                <a:moveTo>
                  <a:pt x="690403" y="3025364"/>
                </a:moveTo>
                <a:lnTo>
                  <a:pt x="652444" y="2926669"/>
                </a:lnTo>
                <a:lnTo>
                  <a:pt x="696690" y="2906859"/>
                </a:lnTo>
                <a:lnTo>
                  <a:pt x="738801" y="2882067"/>
                </a:lnTo>
                <a:lnTo>
                  <a:pt x="779489" y="2853004"/>
                </a:lnTo>
                <a:lnTo>
                  <a:pt x="819465" y="2820383"/>
                </a:lnTo>
                <a:lnTo>
                  <a:pt x="887792" y="2903894"/>
                </a:lnTo>
                <a:lnTo>
                  <a:pt x="808472" y="2957584"/>
                </a:lnTo>
                <a:lnTo>
                  <a:pt x="769723" y="2982607"/>
                </a:lnTo>
                <a:lnTo>
                  <a:pt x="730610" y="3005443"/>
                </a:lnTo>
                <a:lnTo>
                  <a:pt x="690403" y="3025364"/>
                </a:lnTo>
                <a:close/>
              </a:path>
              <a:path w="3157855" h="3086100">
                <a:moveTo>
                  <a:pt x="45093" y="3010181"/>
                </a:moveTo>
                <a:lnTo>
                  <a:pt x="0" y="2989557"/>
                </a:lnTo>
                <a:lnTo>
                  <a:pt x="0" y="2867810"/>
                </a:lnTo>
                <a:lnTo>
                  <a:pt x="37502" y="2885389"/>
                </a:lnTo>
                <a:lnTo>
                  <a:pt x="83053" y="2903894"/>
                </a:lnTo>
                <a:lnTo>
                  <a:pt x="45093" y="3010181"/>
                </a:lnTo>
                <a:close/>
              </a:path>
              <a:path w="3157855" h="3086100">
                <a:moveTo>
                  <a:pt x="1032038" y="2729281"/>
                </a:moveTo>
                <a:lnTo>
                  <a:pt x="948527" y="2660954"/>
                </a:lnTo>
                <a:lnTo>
                  <a:pt x="976878" y="2619673"/>
                </a:lnTo>
                <a:lnTo>
                  <a:pt x="1004517" y="2575545"/>
                </a:lnTo>
                <a:lnTo>
                  <a:pt x="1030733" y="2528570"/>
                </a:lnTo>
                <a:lnTo>
                  <a:pt x="1054814" y="2478748"/>
                </a:lnTo>
                <a:lnTo>
                  <a:pt x="1145916" y="2531891"/>
                </a:lnTo>
                <a:lnTo>
                  <a:pt x="1126785" y="2576471"/>
                </a:lnTo>
                <a:lnTo>
                  <a:pt x="1105831" y="2618864"/>
                </a:lnTo>
                <a:lnTo>
                  <a:pt x="1083055" y="2658707"/>
                </a:lnTo>
                <a:lnTo>
                  <a:pt x="1058458" y="2695634"/>
                </a:lnTo>
                <a:lnTo>
                  <a:pt x="1032038" y="2729281"/>
                </a:lnTo>
                <a:close/>
              </a:path>
              <a:path w="3157855" h="3086100">
                <a:moveTo>
                  <a:pt x="1244610" y="2326911"/>
                </a:moveTo>
                <a:lnTo>
                  <a:pt x="1145916" y="2288952"/>
                </a:lnTo>
                <a:lnTo>
                  <a:pt x="1152796" y="2266176"/>
                </a:lnTo>
                <a:lnTo>
                  <a:pt x="1169403" y="2220625"/>
                </a:lnTo>
                <a:lnTo>
                  <a:pt x="1176284" y="2197849"/>
                </a:lnTo>
                <a:lnTo>
                  <a:pt x="1186485" y="2169380"/>
                </a:lnTo>
                <a:lnTo>
                  <a:pt x="1204042" y="2112441"/>
                </a:lnTo>
                <a:lnTo>
                  <a:pt x="1214243" y="2083971"/>
                </a:lnTo>
                <a:lnTo>
                  <a:pt x="1312938" y="2114339"/>
                </a:lnTo>
                <a:lnTo>
                  <a:pt x="1305939" y="2142927"/>
                </a:lnTo>
                <a:lnTo>
                  <a:pt x="1296805" y="2172227"/>
                </a:lnTo>
                <a:lnTo>
                  <a:pt x="1274978" y="2235809"/>
                </a:lnTo>
                <a:lnTo>
                  <a:pt x="1269165" y="2255381"/>
                </a:lnTo>
                <a:lnTo>
                  <a:pt x="1262641" y="2278513"/>
                </a:lnTo>
                <a:lnTo>
                  <a:pt x="1254693" y="2303068"/>
                </a:lnTo>
                <a:lnTo>
                  <a:pt x="1244610" y="2326911"/>
                </a:lnTo>
                <a:close/>
              </a:path>
              <a:path w="3157855" h="3086100">
                <a:moveTo>
                  <a:pt x="1373673" y="1894174"/>
                </a:moveTo>
                <a:lnTo>
                  <a:pt x="1274978" y="1863806"/>
                </a:lnTo>
                <a:lnTo>
                  <a:pt x="1290874" y="1808053"/>
                </a:lnTo>
                <a:lnTo>
                  <a:pt x="1319818" y="1699395"/>
                </a:lnTo>
                <a:lnTo>
                  <a:pt x="1335713" y="1643642"/>
                </a:lnTo>
                <a:lnTo>
                  <a:pt x="1434407" y="1674009"/>
                </a:lnTo>
                <a:lnTo>
                  <a:pt x="1417444" y="1730830"/>
                </a:lnTo>
                <a:lnTo>
                  <a:pt x="1401193" y="1786939"/>
                </a:lnTo>
                <a:lnTo>
                  <a:pt x="1386365" y="1841624"/>
                </a:lnTo>
                <a:lnTo>
                  <a:pt x="1373673" y="1894174"/>
                </a:lnTo>
                <a:close/>
              </a:path>
              <a:path w="3157855" h="3086100">
                <a:moveTo>
                  <a:pt x="1495142" y="1476621"/>
                </a:moveTo>
                <a:lnTo>
                  <a:pt x="1396448" y="1438661"/>
                </a:lnTo>
                <a:lnTo>
                  <a:pt x="1419224" y="1383146"/>
                </a:lnTo>
                <a:lnTo>
                  <a:pt x="1441999" y="1330477"/>
                </a:lnTo>
                <a:lnTo>
                  <a:pt x="1464775" y="1280655"/>
                </a:lnTo>
                <a:lnTo>
                  <a:pt x="1487551" y="1233680"/>
                </a:lnTo>
                <a:lnTo>
                  <a:pt x="1578653" y="1286824"/>
                </a:lnTo>
                <a:lnTo>
                  <a:pt x="1560267" y="1328223"/>
                </a:lnTo>
                <a:lnTo>
                  <a:pt x="1539745" y="1373181"/>
                </a:lnTo>
                <a:lnTo>
                  <a:pt x="1517800" y="1422410"/>
                </a:lnTo>
                <a:lnTo>
                  <a:pt x="1495142" y="1476621"/>
                </a:lnTo>
                <a:close/>
              </a:path>
              <a:path w="3157855" h="3086100">
                <a:moveTo>
                  <a:pt x="2823722" y="1112210"/>
                </a:moveTo>
                <a:lnTo>
                  <a:pt x="2783865" y="1109601"/>
                </a:lnTo>
                <a:lnTo>
                  <a:pt x="2744007" y="1102720"/>
                </a:lnTo>
                <a:lnTo>
                  <a:pt x="2704150" y="1092993"/>
                </a:lnTo>
                <a:lnTo>
                  <a:pt x="2664293" y="1081843"/>
                </a:lnTo>
                <a:lnTo>
                  <a:pt x="2616250" y="1064761"/>
                </a:lnTo>
                <a:lnTo>
                  <a:pt x="2603557" y="1059067"/>
                </a:lnTo>
                <a:lnTo>
                  <a:pt x="2641517" y="960373"/>
                </a:lnTo>
                <a:lnTo>
                  <a:pt x="2654091" y="966067"/>
                </a:lnTo>
                <a:lnTo>
                  <a:pt x="2682086" y="977454"/>
                </a:lnTo>
                <a:lnTo>
                  <a:pt x="2728704" y="993113"/>
                </a:lnTo>
                <a:lnTo>
                  <a:pt x="2793947" y="1004500"/>
                </a:lnTo>
                <a:lnTo>
                  <a:pt x="2823721" y="1005924"/>
                </a:lnTo>
                <a:lnTo>
                  <a:pt x="2823722" y="1112210"/>
                </a:lnTo>
                <a:close/>
              </a:path>
              <a:path w="3157855" h="3086100">
                <a:moveTo>
                  <a:pt x="1700123" y="1104618"/>
                </a:moveTo>
                <a:lnTo>
                  <a:pt x="1624205" y="1036291"/>
                </a:lnTo>
                <a:lnTo>
                  <a:pt x="1659673" y="992045"/>
                </a:lnTo>
                <a:lnTo>
                  <a:pt x="1697276" y="949934"/>
                </a:lnTo>
                <a:lnTo>
                  <a:pt x="1736303" y="909246"/>
                </a:lnTo>
                <a:lnTo>
                  <a:pt x="1776042" y="869270"/>
                </a:lnTo>
                <a:lnTo>
                  <a:pt x="1844369" y="952780"/>
                </a:lnTo>
                <a:lnTo>
                  <a:pt x="1805817" y="988249"/>
                </a:lnTo>
                <a:lnTo>
                  <a:pt x="1769399" y="1025853"/>
                </a:lnTo>
                <a:lnTo>
                  <a:pt x="1734405" y="1064880"/>
                </a:lnTo>
                <a:lnTo>
                  <a:pt x="1700123" y="1104618"/>
                </a:lnTo>
                <a:close/>
              </a:path>
              <a:path w="3157855" h="3086100">
                <a:moveTo>
                  <a:pt x="3051478" y="1036292"/>
                </a:moveTo>
                <a:lnTo>
                  <a:pt x="2990743" y="952781"/>
                </a:lnTo>
                <a:lnTo>
                  <a:pt x="3017433" y="921702"/>
                </a:lnTo>
                <a:lnTo>
                  <a:pt x="3039141" y="886352"/>
                </a:lnTo>
                <a:lnTo>
                  <a:pt x="3053732" y="848155"/>
                </a:lnTo>
                <a:lnTo>
                  <a:pt x="3059070" y="808535"/>
                </a:lnTo>
                <a:lnTo>
                  <a:pt x="3157765" y="793351"/>
                </a:lnTo>
                <a:lnTo>
                  <a:pt x="3157765" y="808535"/>
                </a:lnTo>
                <a:lnTo>
                  <a:pt x="3153270" y="859188"/>
                </a:lnTo>
                <a:lnTo>
                  <a:pt x="3140030" y="909477"/>
                </a:lnTo>
                <a:lnTo>
                  <a:pt x="3118408" y="957214"/>
                </a:lnTo>
                <a:lnTo>
                  <a:pt x="3088770" y="1000215"/>
                </a:lnTo>
                <a:lnTo>
                  <a:pt x="3051478" y="1036292"/>
                </a:lnTo>
                <a:close/>
              </a:path>
              <a:path w="3157855" h="3086100">
                <a:moveTo>
                  <a:pt x="2406169" y="930005"/>
                </a:moveTo>
                <a:lnTo>
                  <a:pt x="2374343" y="897998"/>
                </a:lnTo>
                <a:lnTo>
                  <a:pt x="2342883" y="865261"/>
                </a:lnTo>
                <a:lnTo>
                  <a:pt x="2312151" y="831068"/>
                </a:lnTo>
                <a:lnTo>
                  <a:pt x="2282512" y="794687"/>
                </a:lnTo>
                <a:lnTo>
                  <a:pt x="2254331" y="755392"/>
                </a:lnTo>
                <a:lnTo>
                  <a:pt x="2337842" y="694657"/>
                </a:lnTo>
                <a:lnTo>
                  <a:pt x="2367735" y="737598"/>
                </a:lnTo>
                <a:lnTo>
                  <a:pt x="2400475" y="776270"/>
                </a:lnTo>
                <a:lnTo>
                  <a:pt x="2436062" y="812094"/>
                </a:lnTo>
                <a:lnTo>
                  <a:pt x="2474496" y="846495"/>
                </a:lnTo>
                <a:lnTo>
                  <a:pt x="2406169" y="930005"/>
                </a:lnTo>
                <a:close/>
              </a:path>
              <a:path w="3157855" h="3086100">
                <a:moveTo>
                  <a:pt x="2003799" y="823719"/>
                </a:moveTo>
                <a:lnTo>
                  <a:pt x="1950655" y="732616"/>
                </a:lnTo>
                <a:lnTo>
                  <a:pt x="1997511" y="704265"/>
                </a:lnTo>
                <a:lnTo>
                  <a:pt x="2046503" y="676626"/>
                </a:lnTo>
                <a:lnTo>
                  <a:pt x="2096918" y="650410"/>
                </a:lnTo>
                <a:lnTo>
                  <a:pt x="2148044" y="626330"/>
                </a:lnTo>
                <a:lnTo>
                  <a:pt x="2186004" y="725024"/>
                </a:lnTo>
                <a:lnTo>
                  <a:pt x="2140452" y="747918"/>
                </a:lnTo>
                <a:lnTo>
                  <a:pt x="2094901" y="771524"/>
                </a:lnTo>
                <a:lnTo>
                  <a:pt x="2049350" y="796554"/>
                </a:lnTo>
                <a:lnTo>
                  <a:pt x="2003799" y="823719"/>
                </a:lnTo>
                <a:close/>
              </a:path>
              <a:path w="3157855" h="3086100">
                <a:moveTo>
                  <a:pt x="2960375" y="687065"/>
                </a:moveTo>
                <a:lnTo>
                  <a:pt x="2941989" y="680185"/>
                </a:lnTo>
                <a:lnTo>
                  <a:pt x="2921467" y="671881"/>
                </a:lnTo>
                <a:lnTo>
                  <a:pt x="2899522" y="663577"/>
                </a:lnTo>
                <a:lnTo>
                  <a:pt x="2849582" y="651122"/>
                </a:lnTo>
                <a:lnTo>
                  <a:pt x="2797862" y="642818"/>
                </a:lnTo>
                <a:lnTo>
                  <a:pt x="2770578" y="641513"/>
                </a:lnTo>
                <a:lnTo>
                  <a:pt x="2785762" y="535227"/>
                </a:lnTo>
                <a:lnTo>
                  <a:pt x="2814232" y="539853"/>
                </a:lnTo>
                <a:lnTo>
                  <a:pt x="2842701" y="543768"/>
                </a:lnTo>
                <a:lnTo>
                  <a:pt x="2871171" y="549106"/>
                </a:lnTo>
                <a:lnTo>
                  <a:pt x="2899640" y="558003"/>
                </a:lnTo>
                <a:lnTo>
                  <a:pt x="2927991" y="564883"/>
                </a:lnTo>
                <a:lnTo>
                  <a:pt x="2955630" y="573186"/>
                </a:lnTo>
                <a:lnTo>
                  <a:pt x="2981846" y="581490"/>
                </a:lnTo>
                <a:lnTo>
                  <a:pt x="3005927" y="588370"/>
                </a:lnTo>
                <a:lnTo>
                  <a:pt x="2960375" y="687065"/>
                </a:lnTo>
                <a:close/>
              </a:path>
              <a:path w="3157855" h="3086100">
                <a:moveTo>
                  <a:pt x="2375801" y="664289"/>
                </a:moveTo>
                <a:lnTo>
                  <a:pt x="2353025" y="558003"/>
                </a:lnTo>
                <a:lnTo>
                  <a:pt x="2405456" y="546852"/>
                </a:lnTo>
                <a:lnTo>
                  <a:pt x="2459311" y="537125"/>
                </a:lnTo>
                <a:lnTo>
                  <a:pt x="2513166" y="530245"/>
                </a:lnTo>
                <a:lnTo>
                  <a:pt x="2565598" y="527635"/>
                </a:lnTo>
                <a:lnTo>
                  <a:pt x="2573190" y="633922"/>
                </a:lnTo>
                <a:lnTo>
                  <a:pt x="2523131" y="639734"/>
                </a:lnTo>
                <a:lnTo>
                  <a:pt x="2474495" y="646258"/>
                </a:lnTo>
                <a:lnTo>
                  <a:pt x="2425860" y="654206"/>
                </a:lnTo>
                <a:lnTo>
                  <a:pt x="2375801" y="664289"/>
                </a:lnTo>
                <a:close/>
              </a:path>
              <a:path w="3157855" h="3086100">
                <a:moveTo>
                  <a:pt x="2148044" y="550411"/>
                </a:moveTo>
                <a:lnTo>
                  <a:pt x="2131524" y="504860"/>
                </a:lnTo>
                <a:lnTo>
                  <a:pt x="2117920" y="459308"/>
                </a:lnTo>
                <a:lnTo>
                  <a:pt x="2106502" y="413757"/>
                </a:lnTo>
                <a:lnTo>
                  <a:pt x="2096541" y="368206"/>
                </a:lnTo>
                <a:lnTo>
                  <a:pt x="2087309" y="322655"/>
                </a:lnTo>
                <a:lnTo>
                  <a:pt x="2186004" y="307471"/>
                </a:lnTo>
                <a:lnTo>
                  <a:pt x="2193240" y="358716"/>
                </a:lnTo>
                <a:lnTo>
                  <a:pt x="2204035" y="409961"/>
                </a:lnTo>
                <a:lnTo>
                  <a:pt x="2219100" y="461206"/>
                </a:lnTo>
                <a:lnTo>
                  <a:pt x="2239147" y="512452"/>
                </a:lnTo>
                <a:lnTo>
                  <a:pt x="2148044" y="550411"/>
                </a:lnTo>
                <a:close/>
              </a:path>
              <a:path w="3157855" h="3086100">
                <a:moveTo>
                  <a:pt x="2193596" y="94898"/>
                </a:moveTo>
                <a:lnTo>
                  <a:pt x="2094901" y="79714"/>
                </a:lnTo>
                <a:lnTo>
                  <a:pt x="2100367" y="34163"/>
                </a:lnTo>
                <a:lnTo>
                  <a:pt x="2105833" y="0"/>
                </a:lnTo>
                <a:lnTo>
                  <a:pt x="2209201" y="0"/>
                </a:lnTo>
                <a:lnTo>
                  <a:pt x="2200713" y="43653"/>
                </a:lnTo>
                <a:lnTo>
                  <a:pt x="2193596" y="94898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16000" y="987642"/>
            <a:ext cx="9057005" cy="13868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900" spc="-640"/>
              <a:t>T</a:t>
            </a:r>
            <a:r>
              <a:rPr dirty="0" sz="8900" spc="-270"/>
              <a:t>a</a:t>
            </a:r>
            <a:r>
              <a:rPr dirty="0" sz="8900" spc="-565"/>
              <a:t>b</a:t>
            </a:r>
            <a:r>
              <a:rPr dirty="0" sz="8900" spc="-395"/>
              <a:t>l</a:t>
            </a:r>
            <a:r>
              <a:rPr dirty="0" sz="8900" spc="-434"/>
              <a:t>e</a:t>
            </a:r>
            <a:r>
              <a:rPr dirty="0" sz="8900" spc="-1065"/>
              <a:t> </a:t>
            </a:r>
            <a:r>
              <a:rPr dirty="0" sz="8900" spc="-229"/>
              <a:t>O</a:t>
            </a:r>
            <a:r>
              <a:rPr dirty="0" sz="8900" spc="-170"/>
              <a:t>f</a:t>
            </a:r>
            <a:r>
              <a:rPr dirty="0" sz="8900" spc="-1065"/>
              <a:t> </a:t>
            </a:r>
            <a:r>
              <a:rPr dirty="0" sz="8900" spc="-290"/>
              <a:t>C</a:t>
            </a:r>
            <a:r>
              <a:rPr dirty="0" sz="8900" spc="-585"/>
              <a:t>o</a:t>
            </a:r>
            <a:r>
              <a:rPr dirty="0" sz="8900" spc="-630"/>
              <a:t>n</a:t>
            </a:r>
            <a:r>
              <a:rPr dirty="0" sz="8900" spc="-400"/>
              <a:t>t</a:t>
            </a:r>
            <a:r>
              <a:rPr dirty="0" sz="8900" spc="-750"/>
              <a:t>e</a:t>
            </a:r>
            <a:r>
              <a:rPr dirty="0" sz="8900" spc="-630"/>
              <a:t>n</a:t>
            </a:r>
            <a:r>
              <a:rPr dirty="0" sz="8900" spc="-400"/>
              <a:t>t</a:t>
            </a:r>
            <a:r>
              <a:rPr dirty="0" sz="8900" spc="-365"/>
              <a:t>s</a:t>
            </a:r>
            <a:endParaRPr sz="8900"/>
          </a:p>
        </p:txBody>
      </p:sp>
      <p:sp>
        <p:nvSpPr>
          <p:cNvPr id="22" name="object 22"/>
          <p:cNvSpPr txBox="1"/>
          <p:nvPr/>
        </p:nvSpPr>
        <p:spPr>
          <a:xfrm>
            <a:off x="1305469" y="2731016"/>
            <a:ext cx="7251700" cy="962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630" marR="5080" indent="-75565">
              <a:lnSpc>
                <a:spcPct val="109700"/>
              </a:lnSpc>
              <a:spcBef>
                <a:spcPts val="100"/>
              </a:spcBef>
            </a:pPr>
            <a:r>
              <a:rPr dirty="0" sz="2800" spc="-105">
                <a:solidFill>
                  <a:srgbClr val="382E2E"/>
                </a:solidFill>
                <a:latin typeface="Lucida Sans Unicode"/>
                <a:cs typeface="Lucida Sans Unicode"/>
              </a:rPr>
              <a:t>List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40">
                <a:solidFill>
                  <a:srgbClr val="382E2E"/>
                </a:solidFill>
                <a:latin typeface="Lucida Sans Unicode"/>
                <a:cs typeface="Lucida Sans Unicode"/>
              </a:rPr>
              <a:t>of</a:t>
            </a:r>
            <a:r>
              <a:rPr dirty="0" sz="2800" spc="-39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14">
                <a:solidFill>
                  <a:srgbClr val="382E2E"/>
                </a:solidFill>
                <a:latin typeface="Lucida Sans Unicode"/>
                <a:cs typeface="Lucida Sans Unicode"/>
              </a:rPr>
              <a:t>materials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60">
                <a:solidFill>
                  <a:srgbClr val="382E2E"/>
                </a:solidFill>
                <a:latin typeface="Lucida Sans Unicode"/>
                <a:cs typeface="Lucida Sans Unicode"/>
              </a:rPr>
              <a:t>that</a:t>
            </a:r>
            <a:r>
              <a:rPr dirty="0" sz="2800" spc="-39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35">
                <a:solidFill>
                  <a:srgbClr val="382E2E"/>
                </a:solidFill>
                <a:latin typeface="Lucida Sans Unicode"/>
                <a:cs typeface="Lucida Sans Unicode"/>
              </a:rPr>
              <a:t>we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5">
                <a:solidFill>
                  <a:srgbClr val="382E2E"/>
                </a:solidFill>
                <a:latin typeface="Lucida Sans Unicode"/>
                <a:cs typeface="Lucida Sans Unicode"/>
              </a:rPr>
              <a:t>will</a:t>
            </a:r>
            <a:r>
              <a:rPr dirty="0" sz="2800" spc="-39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discuss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90">
                <a:solidFill>
                  <a:srgbClr val="382E2E"/>
                </a:solidFill>
                <a:latin typeface="Lucida Sans Unicode"/>
                <a:cs typeface="Lucida Sans Unicode"/>
              </a:rPr>
              <a:t>about</a:t>
            </a:r>
            <a:r>
              <a:rPr dirty="0" sz="2800" spc="-39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the </a:t>
            </a:r>
            <a:r>
              <a:rPr dirty="0" sz="2800" spc="-87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project.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27508" y="4686866"/>
            <a:ext cx="648335" cy="572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550" spc="-240" b="1">
                <a:solidFill>
                  <a:srgbClr val="382E2E"/>
                </a:solidFill>
                <a:latin typeface="Tahoma"/>
                <a:cs typeface="Tahoma"/>
              </a:rPr>
              <a:t>01</a:t>
            </a:r>
            <a:r>
              <a:rPr dirty="0" sz="3550" spc="-260" b="1">
                <a:solidFill>
                  <a:srgbClr val="382E2E"/>
                </a:solidFill>
                <a:latin typeface="Tahoma"/>
                <a:cs typeface="Tahoma"/>
              </a:rPr>
              <a:t>.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37614" y="4680980"/>
            <a:ext cx="503237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 b="1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dirty="0" sz="3200" spc="-125" b="1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dirty="0" sz="3200" spc="-70" b="1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dirty="0" sz="3200" spc="-160" b="1">
                <a:solidFill>
                  <a:srgbClr val="588C9A"/>
                </a:solidFill>
                <a:latin typeface="Tahoma"/>
                <a:cs typeface="Tahoma"/>
              </a:rPr>
              <a:t>r</a:t>
            </a:r>
            <a:r>
              <a:rPr dirty="0" sz="3200" spc="-45" b="1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dirty="0" sz="3200" spc="-25" b="1">
                <a:solidFill>
                  <a:srgbClr val="588C9A"/>
                </a:solidFill>
                <a:latin typeface="Tahoma"/>
                <a:cs typeface="Tahoma"/>
              </a:rPr>
              <a:t>d</a:t>
            </a:r>
            <a:r>
              <a:rPr dirty="0" sz="3200" spc="-125" b="1">
                <a:solidFill>
                  <a:srgbClr val="588C9A"/>
                </a:solidFill>
                <a:latin typeface="Tahoma"/>
                <a:cs typeface="Tahoma"/>
              </a:rPr>
              <a:t>u</a:t>
            </a:r>
            <a:r>
              <a:rPr dirty="0" sz="3200" spc="180" b="1">
                <a:solidFill>
                  <a:srgbClr val="588C9A"/>
                </a:solidFill>
                <a:latin typeface="Tahoma"/>
                <a:cs typeface="Tahoma"/>
              </a:rPr>
              <a:t>c</a:t>
            </a:r>
            <a:r>
              <a:rPr dirty="0" sz="3200" spc="-70" b="1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dirty="0" sz="3200" spc="-200" b="1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dirty="0" sz="3200" spc="-45" b="1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dirty="0" sz="3200" spc="-10" b="1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dirty="0" sz="3200" spc="-340" b="1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dirty="0" sz="3200" spc="-140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200" spc="-125" b="1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dirty="0" sz="3200" spc="90" b="1">
                <a:solidFill>
                  <a:srgbClr val="588C9A"/>
                </a:solidFill>
                <a:latin typeface="Tahoma"/>
                <a:cs typeface="Tahoma"/>
              </a:rPr>
              <a:t>d</a:t>
            </a:r>
            <a:r>
              <a:rPr dirty="0" sz="3200" spc="-340" b="1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dirty="0" sz="3200" spc="-25" b="1">
                <a:solidFill>
                  <a:srgbClr val="588C9A"/>
                </a:solidFill>
                <a:latin typeface="Tahoma"/>
                <a:cs typeface="Tahoma"/>
              </a:rPr>
              <a:t>p</a:t>
            </a:r>
            <a:r>
              <a:rPr dirty="0" sz="3200" spc="-125" b="1">
                <a:solidFill>
                  <a:srgbClr val="588C9A"/>
                </a:solidFill>
                <a:latin typeface="Tahoma"/>
                <a:cs typeface="Tahoma"/>
              </a:rPr>
              <a:t>u</a:t>
            </a:r>
            <a:r>
              <a:rPr dirty="0" sz="3200" spc="-160" b="1">
                <a:solidFill>
                  <a:srgbClr val="588C9A"/>
                </a:solidFill>
                <a:latin typeface="Tahoma"/>
                <a:cs typeface="Tahoma"/>
              </a:rPr>
              <a:t>r</a:t>
            </a:r>
            <a:r>
              <a:rPr dirty="0" sz="3200" spc="-25" b="1">
                <a:solidFill>
                  <a:srgbClr val="588C9A"/>
                </a:solidFill>
                <a:latin typeface="Tahoma"/>
                <a:cs typeface="Tahoma"/>
              </a:rPr>
              <a:t>p</a:t>
            </a:r>
            <a:r>
              <a:rPr dirty="0" sz="3200" spc="-45" b="1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dirty="0" sz="3200" spc="-5" b="1">
                <a:solidFill>
                  <a:srgbClr val="588C9A"/>
                </a:solidFill>
                <a:latin typeface="Tahoma"/>
                <a:cs typeface="Tahoma"/>
              </a:rPr>
              <a:t>s</a:t>
            </a:r>
            <a:r>
              <a:rPr dirty="0" sz="3200" spc="50" b="1">
                <a:solidFill>
                  <a:srgbClr val="588C9A"/>
                </a:solidFill>
                <a:latin typeface="Tahoma"/>
                <a:cs typeface="Tahoma"/>
              </a:rPr>
              <a:t>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27508" y="6338423"/>
            <a:ext cx="648335" cy="572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550" spc="-240" b="1">
                <a:solidFill>
                  <a:srgbClr val="382E2E"/>
                </a:solidFill>
                <a:latin typeface="Tahoma"/>
                <a:cs typeface="Tahoma"/>
              </a:rPr>
              <a:t>02</a:t>
            </a:r>
            <a:r>
              <a:rPr dirty="0" sz="3550" spc="-260" b="1">
                <a:solidFill>
                  <a:srgbClr val="382E2E"/>
                </a:solidFill>
                <a:latin typeface="Tahoma"/>
                <a:cs typeface="Tahoma"/>
              </a:rPr>
              <a:t>.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7614" y="6332536"/>
            <a:ext cx="333311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70" b="1">
                <a:solidFill>
                  <a:srgbClr val="588C9A"/>
                </a:solidFill>
                <a:latin typeface="Tahoma"/>
                <a:cs typeface="Tahoma"/>
              </a:rPr>
              <a:t>D</a:t>
            </a:r>
            <a:r>
              <a:rPr dirty="0" sz="3200" spc="-140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200" spc="-70" b="1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dirty="0" sz="3200" spc="-25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200" spc="-340" b="1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dirty="0" sz="3200" spc="-140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200" spc="-125" b="1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dirty="0" sz="3200" spc="90" b="1">
                <a:solidFill>
                  <a:srgbClr val="588C9A"/>
                </a:solidFill>
                <a:latin typeface="Tahoma"/>
                <a:cs typeface="Tahoma"/>
              </a:rPr>
              <a:t>d</a:t>
            </a:r>
            <a:r>
              <a:rPr dirty="0" sz="3200" spc="-340" b="1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dirty="0" sz="3200" spc="160" b="1">
                <a:solidFill>
                  <a:srgbClr val="588C9A"/>
                </a:solidFill>
                <a:latin typeface="Tahoma"/>
                <a:cs typeface="Tahoma"/>
              </a:rPr>
              <a:t>M</a:t>
            </a:r>
            <a:r>
              <a:rPr dirty="0" sz="3200" spc="-200" b="1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dirty="0" sz="3200" spc="-5" b="1">
                <a:solidFill>
                  <a:srgbClr val="588C9A"/>
                </a:solidFill>
                <a:latin typeface="Tahoma"/>
                <a:cs typeface="Tahoma"/>
              </a:rPr>
              <a:t>ss</a:t>
            </a:r>
            <a:r>
              <a:rPr dirty="0" sz="3200" spc="-200" b="1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dirty="0" sz="3200" spc="-45" b="1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dirty="0" sz="3200" spc="-10" b="1">
                <a:solidFill>
                  <a:srgbClr val="588C9A"/>
                </a:solidFill>
                <a:latin typeface="Tahoma"/>
                <a:cs typeface="Tahoma"/>
              </a:rPr>
              <a:t>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15136" y="4686866"/>
            <a:ext cx="648335" cy="572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550" spc="-240" b="1">
                <a:solidFill>
                  <a:srgbClr val="382E2E"/>
                </a:solidFill>
                <a:latin typeface="Tahoma"/>
                <a:cs typeface="Tahoma"/>
              </a:rPr>
              <a:t>04</a:t>
            </a:r>
            <a:r>
              <a:rPr dirty="0" sz="3550" spc="-260" b="1">
                <a:solidFill>
                  <a:srgbClr val="382E2E"/>
                </a:solidFill>
                <a:latin typeface="Tahoma"/>
                <a:cs typeface="Tahoma"/>
              </a:rPr>
              <a:t>.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25240" y="4680980"/>
            <a:ext cx="37617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5" b="1">
                <a:solidFill>
                  <a:srgbClr val="588C9A"/>
                </a:solidFill>
                <a:latin typeface="Tahoma"/>
                <a:cs typeface="Tahoma"/>
              </a:rPr>
              <a:t>S</a:t>
            </a:r>
            <a:r>
              <a:rPr dirty="0" sz="3200" spc="-65" b="1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dirty="0" sz="3200" spc="-125" b="1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dirty="0" sz="3200" spc="-70" b="1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dirty="0" sz="3200" spc="-200" b="1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dirty="0" sz="3200" spc="-55" b="1">
                <a:solidFill>
                  <a:srgbClr val="588C9A"/>
                </a:solidFill>
                <a:latin typeface="Tahoma"/>
                <a:cs typeface="Tahoma"/>
              </a:rPr>
              <a:t>m</a:t>
            </a:r>
            <a:r>
              <a:rPr dirty="0" sz="3200" spc="-65" b="1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dirty="0" sz="3200" spc="-125" b="1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dirty="0" sz="3200" spc="45" b="1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dirty="0" sz="3200" spc="-340" b="1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dirty="0" sz="3200" spc="195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200" spc="-125" b="1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dirty="0" sz="3200" spc="-140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200" spc="-200" b="1">
                <a:solidFill>
                  <a:srgbClr val="588C9A"/>
                </a:solidFill>
                <a:latin typeface="Tahoma"/>
                <a:cs typeface="Tahoma"/>
              </a:rPr>
              <a:t>l</a:t>
            </a:r>
            <a:r>
              <a:rPr dirty="0" sz="3200" spc="-70" b="1">
                <a:solidFill>
                  <a:srgbClr val="588C9A"/>
                </a:solidFill>
                <a:latin typeface="Tahoma"/>
                <a:cs typeface="Tahoma"/>
              </a:rPr>
              <a:t>y</a:t>
            </a:r>
            <a:r>
              <a:rPr dirty="0" sz="3200" spc="-5" b="1">
                <a:solidFill>
                  <a:srgbClr val="588C9A"/>
                </a:solidFill>
                <a:latin typeface="Tahoma"/>
                <a:cs typeface="Tahoma"/>
              </a:rPr>
              <a:t>s</a:t>
            </a:r>
            <a:r>
              <a:rPr dirty="0" sz="3200" spc="-200" b="1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dirty="0" sz="3200" spc="110" b="1">
                <a:solidFill>
                  <a:srgbClr val="588C9A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15136" y="6338423"/>
            <a:ext cx="648335" cy="572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550" spc="-240" b="1">
                <a:solidFill>
                  <a:srgbClr val="382E2E"/>
                </a:solidFill>
                <a:latin typeface="Tahoma"/>
                <a:cs typeface="Tahoma"/>
              </a:rPr>
              <a:t>05</a:t>
            </a:r>
            <a:r>
              <a:rPr dirty="0" sz="3550" spc="-260" b="1">
                <a:solidFill>
                  <a:srgbClr val="382E2E"/>
                </a:solidFill>
                <a:latin typeface="Tahoma"/>
                <a:cs typeface="Tahoma"/>
              </a:rPr>
              <a:t>.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325240" y="6332536"/>
            <a:ext cx="221170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5" b="1">
                <a:solidFill>
                  <a:srgbClr val="588C9A"/>
                </a:solidFill>
                <a:latin typeface="Tahoma"/>
                <a:cs typeface="Tahoma"/>
              </a:rPr>
              <a:t>Conclusion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911727" y="7311993"/>
            <a:ext cx="2376805" cy="2975610"/>
          </a:xfrm>
          <a:custGeom>
            <a:avLst/>
            <a:gdLst/>
            <a:ahLst/>
            <a:cxnLst/>
            <a:rect l="l" t="t" r="r" b="b"/>
            <a:pathLst>
              <a:path w="2376805" h="2975609">
                <a:moveTo>
                  <a:pt x="2376271" y="0"/>
                </a:moveTo>
                <a:lnTo>
                  <a:pt x="2376271" y="123636"/>
                </a:lnTo>
                <a:lnTo>
                  <a:pt x="2338299" y="154622"/>
                </a:lnTo>
                <a:lnTo>
                  <a:pt x="2269972" y="71112"/>
                </a:lnTo>
                <a:lnTo>
                  <a:pt x="2349292" y="17422"/>
                </a:lnTo>
                <a:lnTo>
                  <a:pt x="2376271" y="0"/>
                </a:lnTo>
                <a:close/>
              </a:path>
              <a:path w="2376805" h="2975609">
                <a:moveTo>
                  <a:pt x="2125727" y="245725"/>
                </a:moveTo>
                <a:lnTo>
                  <a:pt x="2209237" y="314052"/>
                </a:lnTo>
                <a:lnTo>
                  <a:pt x="2180886" y="355333"/>
                </a:lnTo>
                <a:lnTo>
                  <a:pt x="2153247" y="399460"/>
                </a:lnTo>
                <a:lnTo>
                  <a:pt x="2127031" y="446435"/>
                </a:lnTo>
                <a:lnTo>
                  <a:pt x="2102951" y="496257"/>
                </a:lnTo>
                <a:lnTo>
                  <a:pt x="2011848" y="443114"/>
                </a:lnTo>
                <a:lnTo>
                  <a:pt x="2030980" y="398534"/>
                </a:lnTo>
                <a:lnTo>
                  <a:pt x="2051934" y="356141"/>
                </a:lnTo>
                <a:lnTo>
                  <a:pt x="2074709" y="316299"/>
                </a:lnTo>
                <a:lnTo>
                  <a:pt x="2099307" y="279372"/>
                </a:lnTo>
                <a:lnTo>
                  <a:pt x="2125727" y="245725"/>
                </a:lnTo>
                <a:close/>
              </a:path>
              <a:path w="2376805" h="2975609">
                <a:moveTo>
                  <a:pt x="1913154" y="648094"/>
                </a:moveTo>
                <a:lnTo>
                  <a:pt x="2011848" y="686054"/>
                </a:lnTo>
                <a:lnTo>
                  <a:pt x="2004968" y="708829"/>
                </a:lnTo>
                <a:lnTo>
                  <a:pt x="1988361" y="754381"/>
                </a:lnTo>
                <a:lnTo>
                  <a:pt x="1981481" y="777156"/>
                </a:lnTo>
                <a:lnTo>
                  <a:pt x="1971279" y="805626"/>
                </a:lnTo>
                <a:lnTo>
                  <a:pt x="1953723" y="862565"/>
                </a:lnTo>
                <a:lnTo>
                  <a:pt x="1943521" y="891034"/>
                </a:lnTo>
                <a:lnTo>
                  <a:pt x="1844827" y="860667"/>
                </a:lnTo>
                <a:lnTo>
                  <a:pt x="1851826" y="832079"/>
                </a:lnTo>
                <a:lnTo>
                  <a:pt x="1860960" y="802779"/>
                </a:lnTo>
                <a:lnTo>
                  <a:pt x="1882786" y="739197"/>
                </a:lnTo>
                <a:lnTo>
                  <a:pt x="1888599" y="719624"/>
                </a:lnTo>
                <a:lnTo>
                  <a:pt x="1895123" y="696492"/>
                </a:lnTo>
                <a:lnTo>
                  <a:pt x="1903071" y="671937"/>
                </a:lnTo>
                <a:lnTo>
                  <a:pt x="1913154" y="648094"/>
                </a:lnTo>
                <a:close/>
              </a:path>
              <a:path w="2376805" h="2975609">
                <a:moveTo>
                  <a:pt x="1784092" y="1080831"/>
                </a:moveTo>
                <a:lnTo>
                  <a:pt x="1882786" y="1111199"/>
                </a:lnTo>
                <a:lnTo>
                  <a:pt x="1866891" y="1166952"/>
                </a:lnTo>
                <a:lnTo>
                  <a:pt x="1837947" y="1275611"/>
                </a:lnTo>
                <a:lnTo>
                  <a:pt x="1822051" y="1331364"/>
                </a:lnTo>
                <a:lnTo>
                  <a:pt x="1723357" y="1300996"/>
                </a:lnTo>
                <a:lnTo>
                  <a:pt x="1740320" y="1244176"/>
                </a:lnTo>
                <a:lnTo>
                  <a:pt x="1756571" y="1188067"/>
                </a:lnTo>
                <a:lnTo>
                  <a:pt x="1771399" y="1133382"/>
                </a:lnTo>
                <a:lnTo>
                  <a:pt x="1784092" y="1080831"/>
                </a:lnTo>
                <a:close/>
              </a:path>
              <a:path w="2376805" h="2975609">
                <a:moveTo>
                  <a:pt x="1662622" y="1498385"/>
                </a:moveTo>
                <a:lnTo>
                  <a:pt x="1761316" y="1536344"/>
                </a:lnTo>
                <a:lnTo>
                  <a:pt x="1738541" y="1591860"/>
                </a:lnTo>
                <a:lnTo>
                  <a:pt x="1715765" y="1644529"/>
                </a:lnTo>
                <a:lnTo>
                  <a:pt x="1692989" y="1694350"/>
                </a:lnTo>
                <a:lnTo>
                  <a:pt x="1670214" y="1741325"/>
                </a:lnTo>
                <a:lnTo>
                  <a:pt x="1579111" y="1688182"/>
                </a:lnTo>
                <a:lnTo>
                  <a:pt x="1597498" y="1646782"/>
                </a:lnTo>
                <a:lnTo>
                  <a:pt x="1618020" y="1601824"/>
                </a:lnTo>
                <a:lnTo>
                  <a:pt x="1639965" y="1552596"/>
                </a:lnTo>
                <a:lnTo>
                  <a:pt x="1662622" y="1498385"/>
                </a:lnTo>
                <a:close/>
              </a:path>
              <a:path w="2376805" h="2975609">
                <a:moveTo>
                  <a:pt x="334042" y="1862795"/>
                </a:moveTo>
                <a:lnTo>
                  <a:pt x="373900" y="1865405"/>
                </a:lnTo>
                <a:lnTo>
                  <a:pt x="413757" y="1872285"/>
                </a:lnTo>
                <a:lnTo>
                  <a:pt x="453614" y="1882012"/>
                </a:lnTo>
                <a:lnTo>
                  <a:pt x="493472" y="1893163"/>
                </a:lnTo>
                <a:lnTo>
                  <a:pt x="541514" y="1910245"/>
                </a:lnTo>
                <a:lnTo>
                  <a:pt x="554207" y="1915938"/>
                </a:lnTo>
                <a:lnTo>
                  <a:pt x="516248" y="2014633"/>
                </a:lnTo>
                <a:lnTo>
                  <a:pt x="503674" y="2008939"/>
                </a:lnTo>
                <a:lnTo>
                  <a:pt x="475679" y="1997551"/>
                </a:lnTo>
                <a:lnTo>
                  <a:pt x="429060" y="1981893"/>
                </a:lnTo>
                <a:lnTo>
                  <a:pt x="363817" y="1970505"/>
                </a:lnTo>
                <a:lnTo>
                  <a:pt x="334043" y="1969082"/>
                </a:lnTo>
                <a:lnTo>
                  <a:pt x="334042" y="1862795"/>
                </a:lnTo>
                <a:close/>
              </a:path>
              <a:path w="2376805" h="2975609">
                <a:moveTo>
                  <a:pt x="1457641" y="1870387"/>
                </a:moveTo>
                <a:lnTo>
                  <a:pt x="1533560" y="1938714"/>
                </a:lnTo>
                <a:lnTo>
                  <a:pt x="1498092" y="1982961"/>
                </a:lnTo>
                <a:lnTo>
                  <a:pt x="1460488" y="2025072"/>
                </a:lnTo>
                <a:lnTo>
                  <a:pt x="1421461" y="2065760"/>
                </a:lnTo>
                <a:lnTo>
                  <a:pt x="1381722" y="2105736"/>
                </a:lnTo>
                <a:lnTo>
                  <a:pt x="1313395" y="2022225"/>
                </a:lnTo>
                <a:lnTo>
                  <a:pt x="1351948" y="1986757"/>
                </a:lnTo>
                <a:lnTo>
                  <a:pt x="1388365" y="1949153"/>
                </a:lnTo>
                <a:lnTo>
                  <a:pt x="1423359" y="1910126"/>
                </a:lnTo>
                <a:lnTo>
                  <a:pt x="1457641" y="1870387"/>
                </a:lnTo>
                <a:close/>
              </a:path>
              <a:path w="2376805" h="2975609">
                <a:moveTo>
                  <a:pt x="106286" y="1938714"/>
                </a:moveTo>
                <a:lnTo>
                  <a:pt x="167021" y="2022225"/>
                </a:lnTo>
                <a:lnTo>
                  <a:pt x="140331" y="2053304"/>
                </a:lnTo>
                <a:lnTo>
                  <a:pt x="118623" y="2088654"/>
                </a:lnTo>
                <a:lnTo>
                  <a:pt x="104032" y="2126850"/>
                </a:lnTo>
                <a:lnTo>
                  <a:pt x="98694" y="2166470"/>
                </a:lnTo>
                <a:lnTo>
                  <a:pt x="0" y="2181654"/>
                </a:lnTo>
                <a:lnTo>
                  <a:pt x="0" y="2166470"/>
                </a:lnTo>
                <a:lnTo>
                  <a:pt x="4494" y="2115817"/>
                </a:lnTo>
                <a:lnTo>
                  <a:pt x="17735" y="2065529"/>
                </a:lnTo>
                <a:lnTo>
                  <a:pt x="39356" y="2017791"/>
                </a:lnTo>
                <a:lnTo>
                  <a:pt x="68995" y="1974791"/>
                </a:lnTo>
                <a:lnTo>
                  <a:pt x="106286" y="1938714"/>
                </a:lnTo>
                <a:close/>
              </a:path>
              <a:path w="2376805" h="2975609">
                <a:moveTo>
                  <a:pt x="751596" y="2045000"/>
                </a:moveTo>
                <a:lnTo>
                  <a:pt x="783421" y="2077008"/>
                </a:lnTo>
                <a:lnTo>
                  <a:pt x="814882" y="2109744"/>
                </a:lnTo>
                <a:lnTo>
                  <a:pt x="845614" y="2143938"/>
                </a:lnTo>
                <a:lnTo>
                  <a:pt x="875252" y="2180318"/>
                </a:lnTo>
                <a:lnTo>
                  <a:pt x="903434" y="2219614"/>
                </a:lnTo>
                <a:lnTo>
                  <a:pt x="819923" y="2280349"/>
                </a:lnTo>
                <a:lnTo>
                  <a:pt x="790030" y="2237407"/>
                </a:lnTo>
                <a:lnTo>
                  <a:pt x="757290" y="2198736"/>
                </a:lnTo>
                <a:lnTo>
                  <a:pt x="721703" y="2162912"/>
                </a:lnTo>
                <a:lnTo>
                  <a:pt x="683269" y="2128511"/>
                </a:lnTo>
                <a:lnTo>
                  <a:pt x="751596" y="2045000"/>
                </a:lnTo>
                <a:close/>
              </a:path>
              <a:path w="2376805" h="2975609">
                <a:moveTo>
                  <a:pt x="1153966" y="2151287"/>
                </a:moveTo>
                <a:lnTo>
                  <a:pt x="1207109" y="2242389"/>
                </a:lnTo>
                <a:lnTo>
                  <a:pt x="1160253" y="2270740"/>
                </a:lnTo>
                <a:lnTo>
                  <a:pt x="1111262" y="2298380"/>
                </a:lnTo>
                <a:lnTo>
                  <a:pt x="1060847" y="2324595"/>
                </a:lnTo>
                <a:lnTo>
                  <a:pt x="1009720" y="2348676"/>
                </a:lnTo>
                <a:lnTo>
                  <a:pt x="971761" y="2249982"/>
                </a:lnTo>
                <a:lnTo>
                  <a:pt x="1017312" y="2227087"/>
                </a:lnTo>
                <a:lnTo>
                  <a:pt x="1062863" y="2203481"/>
                </a:lnTo>
                <a:lnTo>
                  <a:pt x="1108414" y="2178452"/>
                </a:lnTo>
                <a:lnTo>
                  <a:pt x="1153966" y="2151287"/>
                </a:lnTo>
                <a:close/>
              </a:path>
              <a:path w="2376805" h="2975609">
                <a:moveTo>
                  <a:pt x="197389" y="2287941"/>
                </a:moveTo>
                <a:lnTo>
                  <a:pt x="215776" y="2294821"/>
                </a:lnTo>
                <a:lnTo>
                  <a:pt x="236297" y="2303124"/>
                </a:lnTo>
                <a:lnTo>
                  <a:pt x="258242" y="2311428"/>
                </a:lnTo>
                <a:lnTo>
                  <a:pt x="308183" y="2323884"/>
                </a:lnTo>
                <a:lnTo>
                  <a:pt x="359903" y="2332187"/>
                </a:lnTo>
                <a:lnTo>
                  <a:pt x="387186" y="2333492"/>
                </a:lnTo>
                <a:lnTo>
                  <a:pt x="372002" y="2439779"/>
                </a:lnTo>
                <a:lnTo>
                  <a:pt x="343533" y="2435152"/>
                </a:lnTo>
                <a:lnTo>
                  <a:pt x="315063" y="2431238"/>
                </a:lnTo>
                <a:lnTo>
                  <a:pt x="286594" y="2425900"/>
                </a:lnTo>
                <a:lnTo>
                  <a:pt x="258124" y="2417003"/>
                </a:lnTo>
                <a:lnTo>
                  <a:pt x="229773" y="2410123"/>
                </a:lnTo>
                <a:lnTo>
                  <a:pt x="202134" y="2401819"/>
                </a:lnTo>
                <a:lnTo>
                  <a:pt x="175918" y="2393516"/>
                </a:lnTo>
                <a:lnTo>
                  <a:pt x="151838" y="2386635"/>
                </a:lnTo>
                <a:lnTo>
                  <a:pt x="197389" y="2287941"/>
                </a:lnTo>
                <a:close/>
              </a:path>
              <a:path w="2376805" h="2975609">
                <a:moveTo>
                  <a:pt x="781963" y="2310716"/>
                </a:moveTo>
                <a:lnTo>
                  <a:pt x="804739" y="2417003"/>
                </a:lnTo>
                <a:lnTo>
                  <a:pt x="752308" y="2428153"/>
                </a:lnTo>
                <a:lnTo>
                  <a:pt x="698453" y="2437880"/>
                </a:lnTo>
                <a:lnTo>
                  <a:pt x="644598" y="2444761"/>
                </a:lnTo>
                <a:lnTo>
                  <a:pt x="592166" y="2447370"/>
                </a:lnTo>
                <a:lnTo>
                  <a:pt x="584575" y="2341084"/>
                </a:lnTo>
                <a:lnTo>
                  <a:pt x="634634" y="2335271"/>
                </a:lnTo>
                <a:lnTo>
                  <a:pt x="683269" y="2328747"/>
                </a:lnTo>
                <a:lnTo>
                  <a:pt x="731905" y="2320799"/>
                </a:lnTo>
                <a:lnTo>
                  <a:pt x="781963" y="2310716"/>
                </a:lnTo>
                <a:close/>
              </a:path>
              <a:path w="2376805" h="2975609">
                <a:moveTo>
                  <a:pt x="1009720" y="2424594"/>
                </a:moveTo>
                <a:lnTo>
                  <a:pt x="1026240" y="2470146"/>
                </a:lnTo>
                <a:lnTo>
                  <a:pt x="1039845" y="2515697"/>
                </a:lnTo>
                <a:lnTo>
                  <a:pt x="1051263" y="2561248"/>
                </a:lnTo>
                <a:lnTo>
                  <a:pt x="1061223" y="2606800"/>
                </a:lnTo>
                <a:lnTo>
                  <a:pt x="1070455" y="2652351"/>
                </a:lnTo>
                <a:lnTo>
                  <a:pt x="971761" y="2667535"/>
                </a:lnTo>
                <a:lnTo>
                  <a:pt x="964525" y="2616290"/>
                </a:lnTo>
                <a:lnTo>
                  <a:pt x="953730" y="2565044"/>
                </a:lnTo>
                <a:lnTo>
                  <a:pt x="938665" y="2513799"/>
                </a:lnTo>
                <a:lnTo>
                  <a:pt x="918618" y="2462554"/>
                </a:lnTo>
                <a:lnTo>
                  <a:pt x="1009720" y="2424594"/>
                </a:lnTo>
                <a:close/>
              </a:path>
              <a:path w="2376805" h="2975609">
                <a:moveTo>
                  <a:pt x="964169" y="2880107"/>
                </a:moveTo>
                <a:lnTo>
                  <a:pt x="1062863" y="2895291"/>
                </a:lnTo>
                <a:lnTo>
                  <a:pt x="1057397" y="2940842"/>
                </a:lnTo>
                <a:lnTo>
                  <a:pt x="1051931" y="2975006"/>
                </a:lnTo>
                <a:lnTo>
                  <a:pt x="948563" y="2975006"/>
                </a:lnTo>
                <a:lnTo>
                  <a:pt x="957051" y="2931353"/>
                </a:lnTo>
                <a:lnTo>
                  <a:pt x="964169" y="2880107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094" y="0"/>
            <a:ext cx="166877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107" y="367434"/>
            <a:ext cx="10916285" cy="12007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700" spc="-1870"/>
              <a:t>I</a:t>
            </a:r>
            <a:r>
              <a:rPr dirty="0" sz="7700" spc="-555"/>
              <a:t>n</a:t>
            </a:r>
            <a:r>
              <a:rPr dirty="0" sz="7700" spc="-355"/>
              <a:t>t</a:t>
            </a:r>
            <a:r>
              <a:rPr dirty="0" sz="7700" spc="-470"/>
              <a:t>r</a:t>
            </a:r>
            <a:r>
              <a:rPr dirty="0" sz="7700" spc="-520"/>
              <a:t>o</a:t>
            </a:r>
            <a:r>
              <a:rPr dirty="0" sz="7700" spc="-480"/>
              <a:t>d</a:t>
            </a:r>
            <a:r>
              <a:rPr dirty="0" sz="7700" spc="-650"/>
              <a:t>u</a:t>
            </a:r>
            <a:r>
              <a:rPr dirty="0" sz="7700" spc="-535"/>
              <a:t>c</a:t>
            </a:r>
            <a:r>
              <a:rPr dirty="0" sz="7700" spc="-355"/>
              <a:t>t</a:t>
            </a:r>
            <a:r>
              <a:rPr dirty="0" sz="7700" spc="-655"/>
              <a:t>i</a:t>
            </a:r>
            <a:r>
              <a:rPr dirty="0" sz="7700" spc="-520"/>
              <a:t>o</a:t>
            </a:r>
            <a:r>
              <a:rPr dirty="0" sz="7700" spc="-280"/>
              <a:t>n</a:t>
            </a:r>
            <a:r>
              <a:rPr dirty="0" sz="7700" spc="-925"/>
              <a:t> </a:t>
            </a:r>
            <a:r>
              <a:rPr dirty="0" sz="7700" spc="-245"/>
              <a:t>a</a:t>
            </a:r>
            <a:r>
              <a:rPr dirty="0" sz="7700" spc="-555"/>
              <a:t>n</a:t>
            </a:r>
            <a:r>
              <a:rPr dirty="0" sz="7700" spc="-204"/>
              <a:t>d</a:t>
            </a:r>
            <a:r>
              <a:rPr dirty="0" sz="7700" spc="-925"/>
              <a:t> </a:t>
            </a:r>
            <a:r>
              <a:rPr dirty="0" sz="7700" spc="-525"/>
              <a:t>P</a:t>
            </a:r>
            <a:r>
              <a:rPr dirty="0" sz="7700" spc="-650"/>
              <a:t>u</a:t>
            </a:r>
            <a:r>
              <a:rPr dirty="0" sz="7700" spc="-470"/>
              <a:t>r</a:t>
            </a:r>
            <a:r>
              <a:rPr dirty="0" sz="7700" spc="-480"/>
              <a:t>p</a:t>
            </a:r>
            <a:r>
              <a:rPr dirty="0" sz="7700" spc="-520"/>
              <a:t>o</a:t>
            </a:r>
            <a:r>
              <a:rPr dirty="0" sz="7700" spc="-600"/>
              <a:t>s</a:t>
            </a:r>
            <a:r>
              <a:rPr dirty="0" sz="7700" spc="-385"/>
              <a:t>e</a:t>
            </a:r>
            <a:endParaRPr sz="7700"/>
          </a:p>
        </p:txBody>
      </p:sp>
      <p:sp>
        <p:nvSpPr>
          <p:cNvPr id="4" name="object 4"/>
          <p:cNvSpPr txBox="1"/>
          <p:nvPr/>
        </p:nvSpPr>
        <p:spPr>
          <a:xfrm>
            <a:off x="1897215" y="2530227"/>
            <a:ext cx="5158105" cy="507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400"/>
              </a:lnSpc>
              <a:spcBef>
                <a:spcPts val="100"/>
              </a:spcBef>
            </a:pPr>
            <a:r>
              <a:rPr dirty="0" sz="3000" spc="36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3000" spc="10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145">
                <a:solidFill>
                  <a:srgbClr val="382E2E"/>
                </a:solidFill>
                <a:latin typeface="Lucida Sans Unicode"/>
                <a:cs typeface="Lucida Sans Unicode"/>
              </a:rPr>
              <a:t>om</a:t>
            </a:r>
            <a:r>
              <a:rPr dirty="0" sz="3000" spc="6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2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0">
                <a:solidFill>
                  <a:srgbClr val="382E2E"/>
                </a:solidFill>
                <a:latin typeface="Lucida Sans Unicode"/>
                <a:cs typeface="Lucida Sans Unicode"/>
              </a:rPr>
              <a:t>j</a:t>
            </a:r>
            <a:r>
              <a:rPr dirty="0" sz="3000" spc="-13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3000" spc="-1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11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3000" spc="-1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13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3000" spc="-10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3000" spc="-60">
                <a:solidFill>
                  <a:srgbClr val="382E2E"/>
                </a:solidFill>
                <a:latin typeface="Lucida Sans Unicode"/>
                <a:cs typeface="Lucida Sans Unicode"/>
              </a:rPr>
              <a:t>h  </a:t>
            </a:r>
            <a:r>
              <a:rPr dirty="0" sz="3000" spc="-55">
                <a:solidFill>
                  <a:srgbClr val="382E2E"/>
                </a:solidFill>
                <a:latin typeface="Lucida Sans Unicode"/>
                <a:cs typeface="Lucida Sans Unicode"/>
              </a:rPr>
              <a:t>the </a:t>
            </a:r>
            <a:r>
              <a:rPr dirty="0" sz="3000" spc="-100">
                <a:solidFill>
                  <a:srgbClr val="382E2E"/>
                </a:solidFill>
                <a:latin typeface="Lucida Sans Unicode"/>
                <a:cs typeface="Lucida Sans Unicode"/>
              </a:rPr>
              <a:t>intricate </a:t>
            </a:r>
            <a:r>
              <a:rPr dirty="0" sz="3000" spc="-70">
                <a:solidFill>
                  <a:srgbClr val="382E2E"/>
                </a:solidFill>
                <a:latin typeface="Lucida Sans Unicode"/>
                <a:cs typeface="Lucida Sans Unicode"/>
              </a:rPr>
              <a:t>world 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of 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social </a:t>
            </a:r>
            <a:r>
              <a:rPr dirty="0" sz="3000" spc="-10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0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150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10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235">
                <a:solidFill>
                  <a:srgbClr val="382E2E"/>
                </a:solidFill>
                <a:latin typeface="Lucida Sans Unicode"/>
                <a:cs typeface="Lucida Sans Unicode"/>
              </a:rPr>
              <a:t>!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3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9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10">
                <a:solidFill>
                  <a:srgbClr val="382E2E"/>
                </a:solidFill>
                <a:latin typeface="Lucida Sans Unicode"/>
                <a:cs typeface="Lucida Sans Unicode"/>
              </a:rPr>
              <a:t>s  </a:t>
            </a:r>
            <a:r>
              <a:rPr dirty="0" sz="3000" spc="-150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k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1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-1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13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300">
                <a:solidFill>
                  <a:srgbClr val="382E2E"/>
                </a:solidFill>
                <a:latin typeface="Lucida Sans Unicode"/>
                <a:cs typeface="Lucida Sans Unicode"/>
              </a:rPr>
              <a:t>j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10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509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2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3000" spc="6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3000" spc="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3000" spc="45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2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3000" spc="6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3000" spc="-150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3000" spc="1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3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5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280">
                <a:solidFill>
                  <a:srgbClr val="382E2E"/>
                </a:solidFill>
                <a:latin typeface="Lucida Sans Unicode"/>
                <a:cs typeface="Lucida Sans Unicode"/>
              </a:rPr>
              <a:t>x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3000" spc="-13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1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13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1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80">
                <a:solidFill>
                  <a:srgbClr val="382E2E"/>
                </a:solidFill>
                <a:latin typeface="Lucida Sans Unicode"/>
                <a:cs typeface="Lucida Sans Unicode"/>
              </a:rPr>
              <a:t>y  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300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3000" spc="-10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1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(</a:t>
            </a:r>
            <a:r>
              <a:rPr dirty="0" sz="3000" spc="1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23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3000" spc="-4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)</a:t>
            </a:r>
            <a:r>
              <a:rPr dirty="0" sz="3000" spc="-509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>
                <a:solidFill>
                  <a:srgbClr val="382E2E"/>
                </a:solidFill>
                <a:latin typeface="Lucida Sans Unicode"/>
                <a:cs typeface="Lucida Sans Unicode"/>
              </a:rPr>
              <a:t>a  </a:t>
            </a:r>
            <a:r>
              <a:rPr dirty="0" sz="3000" spc="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10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3000" spc="-215">
                <a:solidFill>
                  <a:srgbClr val="382E2E"/>
                </a:solidFill>
                <a:latin typeface="Lucida Sans Unicode"/>
                <a:cs typeface="Lucida Sans Unicode"/>
              </a:rPr>
              <a:t>z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13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509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3000" spc="45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3000" spc="-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0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10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1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-1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10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1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3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45">
                <a:solidFill>
                  <a:srgbClr val="382E2E"/>
                </a:solidFill>
                <a:latin typeface="Lucida Sans Unicode"/>
                <a:cs typeface="Lucida Sans Unicode"/>
              </a:rPr>
              <a:t>f  </a:t>
            </a:r>
            <a:r>
              <a:rPr dirty="0" sz="3000" spc="-19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3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3000" spc="-1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8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-10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3000" spc="-11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0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3000" spc="6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4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0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3000" spc="-16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3000" spc="-13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3000" spc="10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3000" spc="-4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3000" spc="-100">
                <a:solidFill>
                  <a:srgbClr val="382E2E"/>
                </a:solidFill>
                <a:latin typeface="Lucida Sans Unicode"/>
                <a:cs typeface="Lucida Sans Unicode"/>
              </a:rPr>
              <a:t>ss</a:t>
            </a:r>
            <a:r>
              <a:rPr dirty="0" sz="3000" spc="-254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3000" spc="-20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3000" spc="5">
                <a:solidFill>
                  <a:srgbClr val="382E2E"/>
                </a:solidFill>
                <a:latin typeface="Lucida Sans Unicode"/>
                <a:cs typeface="Lucida Sans Unicode"/>
              </a:rPr>
              <a:t>g  </a:t>
            </a:r>
            <a:r>
              <a:rPr dirty="0" sz="3000" spc="-140">
                <a:solidFill>
                  <a:srgbClr val="382E2E"/>
                </a:solidFill>
                <a:latin typeface="Lucida Sans Unicode"/>
                <a:cs typeface="Lucida Sans Unicode"/>
              </a:rPr>
              <a:t>(NLP).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6" name="object 6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6873951" y="9123197"/>
                  </a:moveTo>
                  <a:lnTo>
                    <a:pt x="6873202" y="9083802"/>
                  </a:lnTo>
                  <a:lnTo>
                    <a:pt x="6870941" y="9044711"/>
                  </a:lnTo>
                  <a:lnTo>
                    <a:pt x="6867144" y="9005938"/>
                  </a:lnTo>
                  <a:lnTo>
                    <a:pt x="6861810" y="8967533"/>
                  </a:lnTo>
                  <a:lnTo>
                    <a:pt x="6854926" y="8929497"/>
                  </a:lnTo>
                  <a:lnTo>
                    <a:pt x="6846468" y="8891880"/>
                  </a:lnTo>
                  <a:lnTo>
                    <a:pt x="6836435" y="8854694"/>
                  </a:lnTo>
                  <a:lnTo>
                    <a:pt x="6824802" y="8817978"/>
                  </a:lnTo>
                  <a:lnTo>
                    <a:pt x="6811556" y="8781745"/>
                  </a:lnTo>
                  <a:lnTo>
                    <a:pt x="6796684" y="8746033"/>
                  </a:lnTo>
                  <a:lnTo>
                    <a:pt x="6780187" y="8710879"/>
                  </a:lnTo>
                  <a:lnTo>
                    <a:pt x="6762039" y="8676297"/>
                  </a:lnTo>
                  <a:lnTo>
                    <a:pt x="6742354" y="8642540"/>
                  </a:lnTo>
                  <a:lnTo>
                    <a:pt x="6721322" y="8609889"/>
                  </a:lnTo>
                  <a:lnTo>
                    <a:pt x="6698945" y="8578329"/>
                  </a:lnTo>
                  <a:lnTo>
                    <a:pt x="6675272" y="8547875"/>
                  </a:lnTo>
                  <a:lnTo>
                    <a:pt x="6650329" y="8518525"/>
                  </a:lnTo>
                  <a:lnTo>
                    <a:pt x="6624155" y="8490280"/>
                  </a:lnTo>
                  <a:lnTo>
                    <a:pt x="6596761" y="8463140"/>
                  </a:lnTo>
                  <a:lnTo>
                    <a:pt x="6568186" y="8437105"/>
                  </a:lnTo>
                  <a:lnTo>
                    <a:pt x="6538455" y="8412200"/>
                  </a:lnTo>
                  <a:lnTo>
                    <a:pt x="6507620" y="8388401"/>
                  </a:lnTo>
                  <a:lnTo>
                    <a:pt x="6475692" y="8365731"/>
                  </a:lnTo>
                  <a:lnTo>
                    <a:pt x="6442710" y="8344179"/>
                  </a:lnTo>
                  <a:lnTo>
                    <a:pt x="6408687" y="8323758"/>
                  </a:lnTo>
                  <a:lnTo>
                    <a:pt x="6373685" y="8304466"/>
                  </a:lnTo>
                  <a:lnTo>
                    <a:pt x="6337706" y="8286305"/>
                  </a:lnTo>
                  <a:lnTo>
                    <a:pt x="6300800" y="8269275"/>
                  </a:lnTo>
                  <a:lnTo>
                    <a:pt x="6262979" y="8253387"/>
                  </a:lnTo>
                  <a:lnTo>
                    <a:pt x="6224295" y="8238642"/>
                  </a:lnTo>
                  <a:lnTo>
                    <a:pt x="6184760" y="8225041"/>
                  </a:lnTo>
                  <a:lnTo>
                    <a:pt x="6144412" y="8212582"/>
                  </a:lnTo>
                  <a:lnTo>
                    <a:pt x="6103277" y="8201279"/>
                  </a:lnTo>
                  <a:lnTo>
                    <a:pt x="6061392" y="8191132"/>
                  </a:lnTo>
                  <a:lnTo>
                    <a:pt x="6018784" y="8182127"/>
                  </a:lnTo>
                  <a:lnTo>
                    <a:pt x="5975489" y="8174291"/>
                  </a:lnTo>
                  <a:lnTo>
                    <a:pt x="5931535" y="8167624"/>
                  </a:lnTo>
                  <a:lnTo>
                    <a:pt x="5886945" y="8162112"/>
                  </a:lnTo>
                  <a:lnTo>
                    <a:pt x="5841758" y="8157769"/>
                  </a:lnTo>
                  <a:lnTo>
                    <a:pt x="5796000" y="8154594"/>
                  </a:lnTo>
                  <a:lnTo>
                    <a:pt x="5749696" y="8152587"/>
                  </a:lnTo>
                  <a:lnTo>
                    <a:pt x="5702897" y="8151762"/>
                  </a:lnTo>
                  <a:lnTo>
                    <a:pt x="5655615" y="8152117"/>
                  </a:lnTo>
                  <a:lnTo>
                    <a:pt x="5607888" y="8153654"/>
                  </a:lnTo>
                  <a:lnTo>
                    <a:pt x="5559742" y="8156384"/>
                  </a:lnTo>
                  <a:lnTo>
                    <a:pt x="5511203" y="8160296"/>
                  </a:lnTo>
                  <a:lnTo>
                    <a:pt x="5462308" y="8165389"/>
                  </a:lnTo>
                  <a:lnTo>
                    <a:pt x="5413095" y="8171688"/>
                  </a:lnTo>
                  <a:lnTo>
                    <a:pt x="5363591" y="8179181"/>
                  </a:lnTo>
                  <a:lnTo>
                    <a:pt x="5313819" y="8187868"/>
                  </a:lnTo>
                  <a:lnTo>
                    <a:pt x="5263807" y="8197761"/>
                  </a:lnTo>
                  <a:lnTo>
                    <a:pt x="5213591" y="8208873"/>
                  </a:lnTo>
                  <a:lnTo>
                    <a:pt x="5163210" y="8221180"/>
                  </a:lnTo>
                  <a:lnTo>
                    <a:pt x="5112690" y="8234693"/>
                  </a:lnTo>
                  <a:lnTo>
                    <a:pt x="5062042" y="8249437"/>
                  </a:lnTo>
                  <a:lnTo>
                    <a:pt x="5011331" y="8265388"/>
                  </a:lnTo>
                  <a:lnTo>
                    <a:pt x="4960556" y="8282559"/>
                  </a:lnTo>
                  <a:lnTo>
                    <a:pt x="4909769" y="8300948"/>
                  </a:lnTo>
                  <a:lnTo>
                    <a:pt x="4858982" y="8320583"/>
                  </a:lnTo>
                  <a:lnTo>
                    <a:pt x="4808245" y="8341423"/>
                  </a:lnTo>
                  <a:lnTo>
                    <a:pt x="4757572" y="8363509"/>
                  </a:lnTo>
                  <a:lnTo>
                    <a:pt x="4707001" y="8386826"/>
                  </a:lnTo>
                  <a:lnTo>
                    <a:pt x="4656569" y="8411388"/>
                  </a:lnTo>
                  <a:lnTo>
                    <a:pt x="4606302" y="8437181"/>
                  </a:lnTo>
                  <a:lnTo>
                    <a:pt x="4556214" y="8464220"/>
                  </a:lnTo>
                  <a:lnTo>
                    <a:pt x="3264585" y="9179242"/>
                  </a:lnTo>
                  <a:lnTo>
                    <a:pt x="3266071" y="9151772"/>
                  </a:lnTo>
                  <a:lnTo>
                    <a:pt x="3267710" y="9113672"/>
                  </a:lnTo>
                  <a:lnTo>
                    <a:pt x="3268243" y="9062872"/>
                  </a:lnTo>
                  <a:lnTo>
                    <a:pt x="3267684" y="9024772"/>
                  </a:lnTo>
                  <a:lnTo>
                    <a:pt x="3266008" y="8973972"/>
                  </a:lnTo>
                  <a:lnTo>
                    <a:pt x="3263214" y="8923172"/>
                  </a:lnTo>
                  <a:lnTo>
                    <a:pt x="3259302" y="8885072"/>
                  </a:lnTo>
                  <a:lnTo>
                    <a:pt x="3254260" y="8834272"/>
                  </a:lnTo>
                  <a:lnTo>
                    <a:pt x="3248088" y="8796172"/>
                  </a:lnTo>
                  <a:lnTo>
                    <a:pt x="3240773" y="8745372"/>
                  </a:lnTo>
                  <a:lnTo>
                    <a:pt x="3232315" y="8707272"/>
                  </a:lnTo>
                  <a:lnTo>
                    <a:pt x="3222701" y="8656472"/>
                  </a:lnTo>
                  <a:lnTo>
                    <a:pt x="3211931" y="8618372"/>
                  </a:lnTo>
                  <a:lnTo>
                    <a:pt x="3200006" y="8567572"/>
                  </a:lnTo>
                  <a:lnTo>
                    <a:pt x="3186900" y="8529472"/>
                  </a:lnTo>
                  <a:lnTo>
                    <a:pt x="3172625" y="8478672"/>
                  </a:lnTo>
                  <a:lnTo>
                    <a:pt x="3157169" y="8440572"/>
                  </a:lnTo>
                  <a:lnTo>
                    <a:pt x="3140532" y="8389772"/>
                  </a:lnTo>
                  <a:lnTo>
                    <a:pt x="3122701" y="8351672"/>
                  </a:lnTo>
                  <a:lnTo>
                    <a:pt x="3103664" y="8313572"/>
                  </a:lnTo>
                  <a:lnTo>
                    <a:pt x="3083420" y="8262772"/>
                  </a:lnTo>
                  <a:lnTo>
                    <a:pt x="3061982" y="8224672"/>
                  </a:lnTo>
                  <a:lnTo>
                    <a:pt x="3039313" y="8186572"/>
                  </a:lnTo>
                  <a:lnTo>
                    <a:pt x="3015577" y="8135772"/>
                  </a:lnTo>
                  <a:lnTo>
                    <a:pt x="2990913" y="8097672"/>
                  </a:lnTo>
                  <a:lnTo>
                    <a:pt x="2965348" y="8059572"/>
                  </a:lnTo>
                  <a:lnTo>
                    <a:pt x="2938907" y="8021472"/>
                  </a:lnTo>
                  <a:lnTo>
                    <a:pt x="2911602" y="7983372"/>
                  </a:lnTo>
                  <a:lnTo>
                    <a:pt x="2883458" y="7945272"/>
                  </a:lnTo>
                  <a:lnTo>
                    <a:pt x="2854490" y="7907172"/>
                  </a:lnTo>
                  <a:lnTo>
                    <a:pt x="2824734" y="7869072"/>
                  </a:lnTo>
                  <a:lnTo>
                    <a:pt x="2794190" y="7843672"/>
                  </a:lnTo>
                  <a:lnTo>
                    <a:pt x="2762897" y="7805572"/>
                  </a:lnTo>
                  <a:lnTo>
                    <a:pt x="2730855" y="7767472"/>
                  </a:lnTo>
                  <a:lnTo>
                    <a:pt x="2698102" y="7742072"/>
                  </a:lnTo>
                  <a:lnTo>
                    <a:pt x="2664650" y="7703972"/>
                  </a:lnTo>
                  <a:lnTo>
                    <a:pt x="2630525" y="7678572"/>
                  </a:lnTo>
                  <a:lnTo>
                    <a:pt x="2595740" y="7653172"/>
                  </a:lnTo>
                  <a:lnTo>
                    <a:pt x="2560332" y="7627772"/>
                  </a:lnTo>
                  <a:lnTo>
                    <a:pt x="2524302" y="7589672"/>
                  </a:lnTo>
                  <a:lnTo>
                    <a:pt x="2487676" y="7564272"/>
                  </a:lnTo>
                  <a:lnTo>
                    <a:pt x="2450465" y="7538872"/>
                  </a:lnTo>
                  <a:lnTo>
                    <a:pt x="2412720" y="7513472"/>
                  </a:lnTo>
                  <a:lnTo>
                    <a:pt x="2374430" y="7500772"/>
                  </a:lnTo>
                  <a:lnTo>
                    <a:pt x="2296337" y="7449972"/>
                  </a:lnTo>
                  <a:lnTo>
                    <a:pt x="2256574" y="7424572"/>
                  </a:lnTo>
                  <a:lnTo>
                    <a:pt x="2175713" y="7399172"/>
                  </a:lnTo>
                  <a:lnTo>
                    <a:pt x="2134654" y="7373772"/>
                  </a:lnTo>
                  <a:lnTo>
                    <a:pt x="2009228" y="7335672"/>
                  </a:lnTo>
                  <a:lnTo>
                    <a:pt x="1966747" y="7310272"/>
                  </a:lnTo>
                  <a:lnTo>
                    <a:pt x="1923935" y="7297572"/>
                  </a:lnTo>
                  <a:lnTo>
                    <a:pt x="1880857" y="7297572"/>
                  </a:lnTo>
                  <a:lnTo>
                    <a:pt x="1750060" y="7259472"/>
                  </a:lnTo>
                  <a:lnTo>
                    <a:pt x="1706029" y="7259472"/>
                  </a:lnTo>
                  <a:lnTo>
                    <a:pt x="1661807" y="7246772"/>
                  </a:lnTo>
                  <a:lnTo>
                    <a:pt x="1528241" y="7246772"/>
                  </a:lnTo>
                  <a:lnTo>
                    <a:pt x="1483487" y="7234072"/>
                  </a:lnTo>
                  <a:lnTo>
                    <a:pt x="1393736" y="7234072"/>
                  </a:lnTo>
                  <a:lnTo>
                    <a:pt x="1348790" y="7246772"/>
                  </a:lnTo>
                  <a:lnTo>
                    <a:pt x="1213904" y="7246772"/>
                  </a:lnTo>
                  <a:lnTo>
                    <a:pt x="1124140" y="7272172"/>
                  </a:lnTo>
                  <a:lnTo>
                    <a:pt x="1079373" y="7272172"/>
                  </a:lnTo>
                  <a:lnTo>
                    <a:pt x="775131" y="7359586"/>
                  </a:lnTo>
                  <a:lnTo>
                    <a:pt x="769950" y="7361072"/>
                  </a:lnTo>
                  <a:lnTo>
                    <a:pt x="726567" y="7386472"/>
                  </a:lnTo>
                  <a:lnTo>
                    <a:pt x="697090" y="7395159"/>
                  </a:lnTo>
                  <a:lnTo>
                    <a:pt x="683437" y="7399172"/>
                  </a:lnTo>
                  <a:lnTo>
                    <a:pt x="598055" y="7449972"/>
                  </a:lnTo>
                  <a:lnTo>
                    <a:pt x="555853" y="7462672"/>
                  </a:lnTo>
                  <a:lnTo>
                    <a:pt x="0" y="7771803"/>
                  </a:lnTo>
                  <a:lnTo>
                    <a:pt x="0" y="10286987"/>
                  </a:lnTo>
                  <a:lnTo>
                    <a:pt x="1483639" y="10286987"/>
                  </a:lnTo>
                  <a:lnTo>
                    <a:pt x="2804236" y="10286987"/>
                  </a:lnTo>
                  <a:lnTo>
                    <a:pt x="6283731" y="10286987"/>
                  </a:lnTo>
                  <a:lnTo>
                    <a:pt x="6298958" y="10272814"/>
                  </a:lnTo>
                  <a:lnTo>
                    <a:pt x="6336144" y="10236657"/>
                  </a:lnTo>
                  <a:lnTo>
                    <a:pt x="6372199" y="10199992"/>
                  </a:lnTo>
                  <a:lnTo>
                    <a:pt x="6407137" y="10162870"/>
                  </a:lnTo>
                  <a:lnTo>
                    <a:pt x="6440932" y="10125304"/>
                  </a:lnTo>
                  <a:lnTo>
                    <a:pt x="6473558" y="10087318"/>
                  </a:lnTo>
                  <a:lnTo>
                    <a:pt x="6505016" y="10048951"/>
                  </a:lnTo>
                  <a:lnTo>
                    <a:pt x="6535293" y="10010229"/>
                  </a:lnTo>
                  <a:lnTo>
                    <a:pt x="6564376" y="9971176"/>
                  </a:lnTo>
                  <a:lnTo>
                    <a:pt x="6592240" y="9931819"/>
                  </a:lnTo>
                  <a:lnTo>
                    <a:pt x="6618884" y="9892182"/>
                  </a:lnTo>
                  <a:lnTo>
                    <a:pt x="6644284" y="9852304"/>
                  </a:lnTo>
                  <a:lnTo>
                    <a:pt x="6668440" y="9812198"/>
                  </a:lnTo>
                  <a:lnTo>
                    <a:pt x="6691312" y="9771901"/>
                  </a:lnTo>
                  <a:lnTo>
                    <a:pt x="6712915" y="9731438"/>
                  </a:lnTo>
                  <a:lnTo>
                    <a:pt x="6733222" y="9690837"/>
                  </a:lnTo>
                  <a:lnTo>
                    <a:pt x="6752222" y="9650133"/>
                  </a:lnTo>
                  <a:lnTo>
                    <a:pt x="6769900" y="9609328"/>
                  </a:lnTo>
                  <a:lnTo>
                    <a:pt x="6786245" y="9568472"/>
                  </a:lnTo>
                  <a:lnTo>
                    <a:pt x="6801231" y="9527591"/>
                  </a:lnTo>
                  <a:lnTo>
                    <a:pt x="6814871" y="9486709"/>
                  </a:lnTo>
                  <a:lnTo>
                    <a:pt x="6827126" y="9445854"/>
                  </a:lnTo>
                  <a:lnTo>
                    <a:pt x="6837985" y="9405048"/>
                  </a:lnTo>
                  <a:lnTo>
                    <a:pt x="6847446" y="9364320"/>
                  </a:lnTo>
                  <a:lnTo>
                    <a:pt x="6855485" y="9323705"/>
                  </a:lnTo>
                  <a:lnTo>
                    <a:pt x="6862102" y="9283230"/>
                  </a:lnTo>
                  <a:lnTo>
                    <a:pt x="6867258" y="9242908"/>
                  </a:lnTo>
                  <a:lnTo>
                    <a:pt x="6870967" y="9202776"/>
                  </a:lnTo>
                  <a:lnTo>
                    <a:pt x="6873202" y="9162859"/>
                  </a:lnTo>
                  <a:lnTo>
                    <a:pt x="6873951" y="9123197"/>
                  </a:lnTo>
                  <a:close/>
                </a:path>
                <a:path w="18288000" h="10287000">
                  <a:moveTo>
                    <a:pt x="18287988" y="0"/>
                  </a:moveTo>
                  <a:lnTo>
                    <a:pt x="16956418" y="0"/>
                  </a:lnTo>
                  <a:lnTo>
                    <a:pt x="15750451" y="0"/>
                  </a:lnTo>
                  <a:lnTo>
                    <a:pt x="12522797" y="0"/>
                  </a:lnTo>
                  <a:lnTo>
                    <a:pt x="12522886" y="38188"/>
                  </a:lnTo>
                  <a:lnTo>
                    <a:pt x="12524423" y="83731"/>
                  </a:lnTo>
                  <a:lnTo>
                    <a:pt x="12527407" y="129286"/>
                  </a:lnTo>
                  <a:lnTo>
                    <a:pt x="12531865" y="174853"/>
                  </a:lnTo>
                  <a:lnTo>
                    <a:pt x="12537796" y="220370"/>
                  </a:lnTo>
                  <a:lnTo>
                    <a:pt x="12545200" y="265823"/>
                  </a:lnTo>
                  <a:lnTo>
                    <a:pt x="12554102" y="311150"/>
                  </a:lnTo>
                  <a:lnTo>
                    <a:pt x="12564516" y="356349"/>
                  </a:lnTo>
                  <a:lnTo>
                    <a:pt x="12576429" y="401370"/>
                  </a:lnTo>
                  <a:lnTo>
                    <a:pt x="12589878" y="446176"/>
                  </a:lnTo>
                  <a:lnTo>
                    <a:pt x="12604852" y="490740"/>
                  </a:lnTo>
                  <a:lnTo>
                    <a:pt x="12621374" y="535012"/>
                  </a:lnTo>
                  <a:lnTo>
                    <a:pt x="12639447" y="578980"/>
                  </a:lnTo>
                  <a:lnTo>
                    <a:pt x="12659081" y="622604"/>
                  </a:lnTo>
                  <a:lnTo>
                    <a:pt x="12680290" y="665835"/>
                  </a:lnTo>
                  <a:lnTo>
                    <a:pt x="12703086" y="708672"/>
                  </a:lnTo>
                  <a:lnTo>
                    <a:pt x="12727267" y="750697"/>
                  </a:lnTo>
                  <a:lnTo>
                    <a:pt x="12752654" y="791616"/>
                  </a:lnTo>
                  <a:lnTo>
                    <a:pt x="12779185" y="831418"/>
                  </a:lnTo>
                  <a:lnTo>
                    <a:pt x="12806858" y="870077"/>
                  </a:lnTo>
                  <a:lnTo>
                    <a:pt x="12835611" y="907580"/>
                  </a:lnTo>
                  <a:lnTo>
                    <a:pt x="12865430" y="943927"/>
                  </a:lnTo>
                  <a:lnTo>
                    <a:pt x="12896266" y="979106"/>
                  </a:lnTo>
                  <a:lnTo>
                    <a:pt x="12928079" y="1013104"/>
                  </a:lnTo>
                  <a:lnTo>
                    <a:pt x="12960858" y="1045921"/>
                  </a:lnTo>
                  <a:lnTo>
                    <a:pt x="12994551" y="1077531"/>
                  </a:lnTo>
                  <a:lnTo>
                    <a:pt x="13029133" y="1107935"/>
                  </a:lnTo>
                  <a:lnTo>
                    <a:pt x="13064566" y="1137132"/>
                  </a:lnTo>
                  <a:lnTo>
                    <a:pt x="13100812" y="1165085"/>
                  </a:lnTo>
                  <a:lnTo>
                    <a:pt x="13137833" y="1191818"/>
                  </a:lnTo>
                  <a:lnTo>
                    <a:pt x="13175615" y="1217295"/>
                  </a:lnTo>
                  <a:lnTo>
                    <a:pt x="13214096" y="1241513"/>
                  </a:lnTo>
                  <a:lnTo>
                    <a:pt x="13253263" y="1264462"/>
                  </a:lnTo>
                  <a:lnTo>
                    <a:pt x="13293077" y="1286141"/>
                  </a:lnTo>
                  <a:lnTo>
                    <a:pt x="13333502" y="1306525"/>
                  </a:lnTo>
                  <a:lnTo>
                    <a:pt x="13374510" y="1325613"/>
                  </a:lnTo>
                  <a:lnTo>
                    <a:pt x="13416052" y="1343406"/>
                  </a:lnTo>
                  <a:lnTo>
                    <a:pt x="13458101" y="1359877"/>
                  </a:lnTo>
                  <a:lnTo>
                    <a:pt x="13500621" y="1375016"/>
                  </a:lnTo>
                  <a:lnTo>
                    <a:pt x="13543585" y="1388821"/>
                  </a:lnTo>
                  <a:lnTo>
                    <a:pt x="13586955" y="1401279"/>
                  </a:lnTo>
                  <a:lnTo>
                    <a:pt x="13630694" y="1412392"/>
                  </a:lnTo>
                  <a:lnTo>
                    <a:pt x="13674776" y="1422133"/>
                  </a:lnTo>
                  <a:lnTo>
                    <a:pt x="13719150" y="1430502"/>
                  </a:lnTo>
                  <a:lnTo>
                    <a:pt x="13763803" y="1437474"/>
                  </a:lnTo>
                  <a:lnTo>
                    <a:pt x="13808685" y="1443062"/>
                  </a:lnTo>
                  <a:lnTo>
                    <a:pt x="13853770" y="1447241"/>
                  </a:lnTo>
                  <a:lnTo>
                    <a:pt x="13899007" y="1450009"/>
                  </a:lnTo>
                  <a:lnTo>
                    <a:pt x="13944384" y="1451356"/>
                  </a:lnTo>
                  <a:lnTo>
                    <a:pt x="13989863" y="1451267"/>
                  </a:lnTo>
                  <a:lnTo>
                    <a:pt x="14035405" y="1449730"/>
                  </a:lnTo>
                  <a:lnTo>
                    <a:pt x="14080973" y="1446733"/>
                  </a:lnTo>
                  <a:lnTo>
                    <a:pt x="14126528" y="1442275"/>
                  </a:lnTo>
                  <a:lnTo>
                    <a:pt x="14172044" y="1436357"/>
                  </a:lnTo>
                  <a:lnTo>
                    <a:pt x="14217498" y="1428940"/>
                  </a:lnTo>
                  <a:lnTo>
                    <a:pt x="14262837" y="1420037"/>
                  </a:lnTo>
                  <a:lnTo>
                    <a:pt x="14308023" y="1409623"/>
                  </a:lnTo>
                  <a:lnTo>
                    <a:pt x="14353045" y="1397711"/>
                  </a:lnTo>
                  <a:lnTo>
                    <a:pt x="14397850" y="1384261"/>
                  </a:lnTo>
                  <a:lnTo>
                    <a:pt x="14442415" y="1369288"/>
                  </a:lnTo>
                  <a:lnTo>
                    <a:pt x="14486687" y="1352765"/>
                  </a:lnTo>
                  <a:lnTo>
                    <a:pt x="14530654" y="1334693"/>
                  </a:lnTo>
                  <a:lnTo>
                    <a:pt x="14574279" y="1315059"/>
                  </a:lnTo>
                  <a:lnTo>
                    <a:pt x="14617510" y="1293850"/>
                  </a:lnTo>
                  <a:lnTo>
                    <a:pt x="14660321" y="1271079"/>
                  </a:lnTo>
                  <a:lnTo>
                    <a:pt x="15490787" y="811352"/>
                  </a:lnTo>
                  <a:lnTo>
                    <a:pt x="15490889" y="816178"/>
                  </a:lnTo>
                  <a:lnTo>
                    <a:pt x="15493149" y="855268"/>
                  </a:lnTo>
                  <a:lnTo>
                    <a:pt x="15496947" y="894041"/>
                  </a:lnTo>
                  <a:lnTo>
                    <a:pt x="15502281" y="932459"/>
                  </a:lnTo>
                  <a:lnTo>
                    <a:pt x="15509164" y="970483"/>
                  </a:lnTo>
                  <a:lnTo>
                    <a:pt x="15517622" y="1008100"/>
                  </a:lnTo>
                  <a:lnTo>
                    <a:pt x="15527655" y="1045286"/>
                  </a:lnTo>
                  <a:lnTo>
                    <a:pt x="15539288" y="1082014"/>
                  </a:lnTo>
                  <a:lnTo>
                    <a:pt x="15552535" y="1118235"/>
                  </a:lnTo>
                  <a:lnTo>
                    <a:pt x="15567406" y="1153947"/>
                  </a:lnTo>
                  <a:lnTo>
                    <a:pt x="15583904" y="1189113"/>
                  </a:lnTo>
                  <a:lnTo>
                    <a:pt x="15602065" y="1223695"/>
                  </a:lnTo>
                  <a:lnTo>
                    <a:pt x="15621737" y="1257452"/>
                  </a:lnTo>
                  <a:lnTo>
                    <a:pt x="15642781" y="1290104"/>
                  </a:lnTo>
                  <a:lnTo>
                    <a:pt x="15665145" y="1321650"/>
                  </a:lnTo>
                  <a:lnTo>
                    <a:pt x="15688818" y="1352118"/>
                  </a:lnTo>
                  <a:lnTo>
                    <a:pt x="15713761" y="1381467"/>
                  </a:lnTo>
                  <a:lnTo>
                    <a:pt x="15739948" y="1409712"/>
                  </a:lnTo>
                  <a:lnTo>
                    <a:pt x="15767342" y="1436852"/>
                  </a:lnTo>
                  <a:lnTo>
                    <a:pt x="15795905" y="1462874"/>
                  </a:lnTo>
                  <a:lnTo>
                    <a:pt x="15825635" y="1487792"/>
                  </a:lnTo>
                  <a:lnTo>
                    <a:pt x="15856471" y="1511579"/>
                  </a:lnTo>
                  <a:lnTo>
                    <a:pt x="15888399" y="1534248"/>
                  </a:lnTo>
                  <a:lnTo>
                    <a:pt x="15921393" y="1555800"/>
                  </a:lnTo>
                  <a:lnTo>
                    <a:pt x="15955404" y="1576222"/>
                  </a:lnTo>
                  <a:lnTo>
                    <a:pt x="15990405" y="1595513"/>
                  </a:lnTo>
                  <a:lnTo>
                    <a:pt x="16026384" y="1613674"/>
                  </a:lnTo>
                  <a:lnTo>
                    <a:pt x="16063290" y="1630705"/>
                  </a:lnTo>
                  <a:lnTo>
                    <a:pt x="16101111" y="1646593"/>
                  </a:lnTo>
                  <a:lnTo>
                    <a:pt x="16139808" y="1661337"/>
                  </a:lnTo>
                  <a:lnTo>
                    <a:pt x="16179343" y="1674939"/>
                  </a:lnTo>
                  <a:lnTo>
                    <a:pt x="16219691" y="1687398"/>
                  </a:lnTo>
                  <a:lnTo>
                    <a:pt x="16260814" y="1698701"/>
                  </a:lnTo>
                  <a:lnTo>
                    <a:pt x="16302698" y="1708861"/>
                  </a:lnTo>
                  <a:lnTo>
                    <a:pt x="16345307" y="1717852"/>
                  </a:lnTo>
                  <a:lnTo>
                    <a:pt x="16388601" y="1725688"/>
                  </a:lnTo>
                  <a:lnTo>
                    <a:pt x="16432556" y="1732368"/>
                  </a:lnTo>
                  <a:lnTo>
                    <a:pt x="16477145" y="1737880"/>
                  </a:lnTo>
                  <a:lnTo>
                    <a:pt x="16522332" y="1742224"/>
                  </a:lnTo>
                  <a:lnTo>
                    <a:pt x="16568090" y="1745399"/>
                  </a:lnTo>
                  <a:lnTo>
                    <a:pt x="16614394" y="1747393"/>
                  </a:lnTo>
                  <a:lnTo>
                    <a:pt x="16661194" y="1748218"/>
                  </a:lnTo>
                  <a:lnTo>
                    <a:pt x="16708476" y="1747862"/>
                  </a:lnTo>
                  <a:lnTo>
                    <a:pt x="16756202" y="1746326"/>
                  </a:lnTo>
                  <a:lnTo>
                    <a:pt x="16804361" y="1743608"/>
                  </a:lnTo>
                  <a:lnTo>
                    <a:pt x="16852888" y="1739696"/>
                  </a:lnTo>
                  <a:lnTo>
                    <a:pt x="16901783" y="1734591"/>
                  </a:lnTo>
                  <a:lnTo>
                    <a:pt x="16950995" y="1728292"/>
                  </a:lnTo>
                  <a:lnTo>
                    <a:pt x="17000500" y="1720799"/>
                  </a:lnTo>
                  <a:lnTo>
                    <a:pt x="17050284" y="1712112"/>
                  </a:lnTo>
                  <a:lnTo>
                    <a:pt x="17100284" y="1702219"/>
                  </a:lnTo>
                  <a:lnTo>
                    <a:pt x="17150499" y="1691119"/>
                  </a:lnTo>
                  <a:lnTo>
                    <a:pt x="17200880" y="1678813"/>
                  </a:lnTo>
                  <a:lnTo>
                    <a:pt x="17251414" y="1665287"/>
                  </a:lnTo>
                  <a:lnTo>
                    <a:pt x="17302049" y="1650555"/>
                  </a:lnTo>
                  <a:lnTo>
                    <a:pt x="17352772" y="1634604"/>
                  </a:lnTo>
                  <a:lnTo>
                    <a:pt x="17403534" y="1617421"/>
                  </a:lnTo>
                  <a:lnTo>
                    <a:pt x="17454334" y="1599031"/>
                  </a:lnTo>
                  <a:lnTo>
                    <a:pt x="17505109" y="1579410"/>
                  </a:lnTo>
                  <a:lnTo>
                    <a:pt x="17555845" y="1558556"/>
                  </a:lnTo>
                  <a:lnTo>
                    <a:pt x="17606518" y="1536471"/>
                  </a:lnTo>
                  <a:lnTo>
                    <a:pt x="17657090" y="1513154"/>
                  </a:lnTo>
                  <a:lnTo>
                    <a:pt x="17707521" y="1488592"/>
                  </a:lnTo>
                  <a:lnTo>
                    <a:pt x="17757788" y="1462798"/>
                  </a:lnTo>
                  <a:lnTo>
                    <a:pt x="17807864" y="1435760"/>
                  </a:lnTo>
                  <a:lnTo>
                    <a:pt x="18287988" y="1169974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A7C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9972" y="1732723"/>
              <a:ext cx="18258155" cy="6695440"/>
            </a:xfrm>
            <a:custGeom>
              <a:avLst/>
              <a:gdLst/>
              <a:ahLst/>
              <a:cxnLst/>
              <a:rect l="l" t="t" r="r" b="b"/>
              <a:pathLst>
                <a:path w="18258155" h="6695440">
                  <a:moveTo>
                    <a:pt x="3598367" y="62090"/>
                  </a:moveTo>
                  <a:lnTo>
                    <a:pt x="3585553" y="30645"/>
                  </a:lnTo>
                  <a:lnTo>
                    <a:pt x="3559899" y="8051"/>
                  </a:lnTo>
                  <a:lnTo>
                    <a:pt x="3521379" y="0"/>
                  </a:lnTo>
                  <a:lnTo>
                    <a:pt x="3473691" y="4368"/>
                  </a:lnTo>
                  <a:lnTo>
                    <a:pt x="3428377" y="14897"/>
                  </a:lnTo>
                  <a:lnTo>
                    <a:pt x="3385705" y="31369"/>
                  </a:lnTo>
                  <a:lnTo>
                    <a:pt x="3345980" y="53530"/>
                  </a:lnTo>
                  <a:lnTo>
                    <a:pt x="3309493" y="81140"/>
                  </a:lnTo>
                  <a:lnTo>
                    <a:pt x="3276511" y="113982"/>
                  </a:lnTo>
                  <a:lnTo>
                    <a:pt x="3247339" y="151803"/>
                  </a:lnTo>
                  <a:lnTo>
                    <a:pt x="3230918" y="177114"/>
                  </a:lnTo>
                  <a:lnTo>
                    <a:pt x="3215055" y="200469"/>
                  </a:lnTo>
                  <a:lnTo>
                    <a:pt x="3172650" y="240245"/>
                  </a:lnTo>
                  <a:lnTo>
                    <a:pt x="3114802" y="260946"/>
                  </a:lnTo>
                  <a:lnTo>
                    <a:pt x="3084017" y="262369"/>
                  </a:lnTo>
                  <a:lnTo>
                    <a:pt x="3053359" y="258229"/>
                  </a:lnTo>
                  <a:lnTo>
                    <a:pt x="3011398" y="241312"/>
                  </a:lnTo>
                  <a:lnTo>
                    <a:pt x="2978353" y="214299"/>
                  </a:lnTo>
                  <a:lnTo>
                    <a:pt x="2950883" y="180771"/>
                  </a:lnTo>
                  <a:lnTo>
                    <a:pt x="2925661" y="144272"/>
                  </a:lnTo>
                  <a:lnTo>
                    <a:pt x="2899372" y="108369"/>
                  </a:lnTo>
                  <a:lnTo>
                    <a:pt x="2868663" y="76619"/>
                  </a:lnTo>
                  <a:lnTo>
                    <a:pt x="2829890" y="48729"/>
                  </a:lnTo>
                  <a:lnTo>
                    <a:pt x="2787954" y="27051"/>
                  </a:lnTo>
                  <a:lnTo>
                    <a:pt x="2743606" y="11709"/>
                  </a:lnTo>
                  <a:lnTo>
                    <a:pt x="2697619" y="2882"/>
                  </a:lnTo>
                  <a:lnTo>
                    <a:pt x="2650731" y="711"/>
                  </a:lnTo>
                  <a:lnTo>
                    <a:pt x="2603716" y="5334"/>
                  </a:lnTo>
                  <a:lnTo>
                    <a:pt x="2557335" y="16916"/>
                  </a:lnTo>
                  <a:lnTo>
                    <a:pt x="2521178" y="31546"/>
                  </a:lnTo>
                  <a:lnTo>
                    <a:pt x="2487231" y="50546"/>
                  </a:lnTo>
                  <a:lnTo>
                    <a:pt x="2455735" y="73418"/>
                  </a:lnTo>
                  <a:lnTo>
                    <a:pt x="2426893" y="99618"/>
                  </a:lnTo>
                  <a:lnTo>
                    <a:pt x="2363508" y="190182"/>
                  </a:lnTo>
                  <a:lnTo>
                    <a:pt x="2340203" y="218630"/>
                  </a:lnTo>
                  <a:lnTo>
                    <a:pt x="2302421" y="245910"/>
                  </a:lnTo>
                  <a:lnTo>
                    <a:pt x="2258542" y="260172"/>
                  </a:lnTo>
                  <a:lnTo>
                    <a:pt x="2212302" y="261569"/>
                  </a:lnTo>
                  <a:lnTo>
                    <a:pt x="2167420" y="250228"/>
                  </a:lnTo>
                  <a:lnTo>
                    <a:pt x="2127605" y="226314"/>
                  </a:lnTo>
                  <a:lnTo>
                    <a:pt x="2104186" y="201637"/>
                  </a:lnTo>
                  <a:lnTo>
                    <a:pt x="2085060" y="173659"/>
                  </a:lnTo>
                  <a:lnTo>
                    <a:pt x="2067140" y="144640"/>
                  </a:lnTo>
                  <a:lnTo>
                    <a:pt x="2047367" y="116827"/>
                  </a:lnTo>
                  <a:lnTo>
                    <a:pt x="2018677" y="86385"/>
                  </a:lnTo>
                  <a:lnTo>
                    <a:pt x="1986381" y="60198"/>
                  </a:lnTo>
                  <a:lnTo>
                    <a:pt x="1950948" y="38392"/>
                  </a:lnTo>
                  <a:lnTo>
                    <a:pt x="1912899" y="21056"/>
                  </a:lnTo>
                  <a:lnTo>
                    <a:pt x="1868779" y="7823"/>
                  </a:lnTo>
                  <a:lnTo>
                    <a:pt x="1823313" y="1193"/>
                  </a:lnTo>
                  <a:lnTo>
                    <a:pt x="1777403" y="1092"/>
                  </a:lnTo>
                  <a:lnTo>
                    <a:pt x="1731924" y="7404"/>
                  </a:lnTo>
                  <a:lnTo>
                    <a:pt x="1687817" y="20053"/>
                  </a:lnTo>
                  <a:lnTo>
                    <a:pt x="1645958" y="38912"/>
                  </a:lnTo>
                  <a:lnTo>
                    <a:pt x="1607248" y="63919"/>
                  </a:lnTo>
                  <a:lnTo>
                    <a:pt x="1558607" y="108508"/>
                  </a:lnTo>
                  <a:lnTo>
                    <a:pt x="1519199" y="161531"/>
                  </a:lnTo>
                  <a:lnTo>
                    <a:pt x="1504759" y="184607"/>
                  </a:lnTo>
                  <a:lnTo>
                    <a:pt x="1489773" y="205333"/>
                  </a:lnTo>
                  <a:lnTo>
                    <a:pt x="1472311" y="223837"/>
                  </a:lnTo>
                  <a:lnTo>
                    <a:pt x="1450454" y="240245"/>
                  </a:lnTo>
                  <a:lnTo>
                    <a:pt x="1405089" y="258775"/>
                  </a:lnTo>
                  <a:lnTo>
                    <a:pt x="1356334" y="262267"/>
                  </a:lnTo>
                  <a:lnTo>
                    <a:pt x="1308646" y="251256"/>
                  </a:lnTo>
                  <a:lnTo>
                    <a:pt x="1266507" y="226314"/>
                  </a:lnTo>
                  <a:lnTo>
                    <a:pt x="1248029" y="207479"/>
                  </a:lnTo>
                  <a:lnTo>
                    <a:pt x="1233131" y="186639"/>
                  </a:lnTo>
                  <a:lnTo>
                    <a:pt x="1219733" y="164655"/>
                  </a:lnTo>
                  <a:lnTo>
                    <a:pt x="1205763" y="142379"/>
                  </a:lnTo>
                  <a:lnTo>
                    <a:pt x="1159052" y="87985"/>
                  </a:lnTo>
                  <a:lnTo>
                    <a:pt x="1101940" y="44564"/>
                  </a:lnTo>
                  <a:lnTo>
                    <a:pt x="1061034" y="23647"/>
                  </a:lnTo>
                  <a:lnTo>
                    <a:pt x="1017219" y="9436"/>
                  </a:lnTo>
                  <a:lnTo>
                    <a:pt x="971600" y="1816"/>
                  </a:lnTo>
                  <a:lnTo>
                    <a:pt x="925296" y="622"/>
                  </a:lnTo>
                  <a:lnTo>
                    <a:pt x="879436" y="5702"/>
                  </a:lnTo>
                  <a:lnTo>
                    <a:pt x="835139" y="16929"/>
                  </a:lnTo>
                  <a:lnTo>
                    <a:pt x="784593" y="39027"/>
                  </a:lnTo>
                  <a:lnTo>
                    <a:pt x="741349" y="68580"/>
                  </a:lnTo>
                  <a:lnTo>
                    <a:pt x="703999" y="104508"/>
                  </a:lnTo>
                  <a:lnTo>
                    <a:pt x="671093" y="145783"/>
                  </a:lnTo>
                  <a:lnTo>
                    <a:pt x="641223" y="191338"/>
                  </a:lnTo>
                  <a:lnTo>
                    <a:pt x="608660" y="227926"/>
                  </a:lnTo>
                  <a:lnTo>
                    <a:pt x="566267" y="251587"/>
                  </a:lnTo>
                  <a:lnTo>
                    <a:pt x="518566" y="261848"/>
                  </a:lnTo>
                  <a:lnTo>
                    <a:pt x="470052" y="258254"/>
                  </a:lnTo>
                  <a:lnTo>
                    <a:pt x="427685" y="241185"/>
                  </a:lnTo>
                  <a:lnTo>
                    <a:pt x="395198" y="214147"/>
                  </a:lnTo>
                  <a:lnTo>
                    <a:pt x="368668" y="180632"/>
                  </a:lnTo>
                  <a:lnTo>
                    <a:pt x="344220" y="144119"/>
                  </a:lnTo>
                  <a:lnTo>
                    <a:pt x="317969" y="108077"/>
                  </a:lnTo>
                  <a:lnTo>
                    <a:pt x="286194" y="75717"/>
                  </a:lnTo>
                  <a:lnTo>
                    <a:pt x="249542" y="49174"/>
                  </a:lnTo>
                  <a:lnTo>
                    <a:pt x="209169" y="28409"/>
                  </a:lnTo>
                  <a:lnTo>
                    <a:pt x="166192" y="13335"/>
                  </a:lnTo>
                  <a:lnTo>
                    <a:pt x="121754" y="3886"/>
                  </a:lnTo>
                  <a:lnTo>
                    <a:pt x="76987" y="25"/>
                  </a:lnTo>
                  <a:lnTo>
                    <a:pt x="38468" y="8077"/>
                  </a:lnTo>
                  <a:lnTo>
                    <a:pt x="12814" y="30670"/>
                  </a:lnTo>
                  <a:lnTo>
                    <a:pt x="0" y="62103"/>
                  </a:lnTo>
                  <a:lnTo>
                    <a:pt x="25" y="96710"/>
                  </a:lnTo>
                  <a:lnTo>
                    <a:pt x="12877" y="128778"/>
                  </a:lnTo>
                  <a:lnTo>
                    <a:pt x="38531" y="152641"/>
                  </a:lnTo>
                  <a:lnTo>
                    <a:pt x="76987" y="162585"/>
                  </a:lnTo>
                  <a:lnTo>
                    <a:pt x="104597" y="165239"/>
                  </a:lnTo>
                  <a:lnTo>
                    <a:pt x="131165" y="171970"/>
                  </a:lnTo>
                  <a:lnTo>
                    <a:pt x="179108" y="198882"/>
                  </a:lnTo>
                  <a:lnTo>
                    <a:pt x="225348" y="255701"/>
                  </a:lnTo>
                  <a:lnTo>
                    <a:pt x="245110" y="287172"/>
                  </a:lnTo>
                  <a:lnTo>
                    <a:pt x="266547" y="317144"/>
                  </a:lnTo>
                  <a:lnTo>
                    <a:pt x="299631" y="350748"/>
                  </a:lnTo>
                  <a:lnTo>
                    <a:pt x="337845" y="378142"/>
                  </a:lnTo>
                  <a:lnTo>
                    <a:pt x="380022" y="399262"/>
                  </a:lnTo>
                  <a:lnTo>
                    <a:pt x="425005" y="414045"/>
                  </a:lnTo>
                  <a:lnTo>
                    <a:pt x="471627" y="422402"/>
                  </a:lnTo>
                  <a:lnTo>
                    <a:pt x="518731" y="424294"/>
                  </a:lnTo>
                  <a:lnTo>
                    <a:pt x="565137" y="419620"/>
                  </a:lnTo>
                  <a:lnTo>
                    <a:pt x="617943" y="405523"/>
                  </a:lnTo>
                  <a:lnTo>
                    <a:pt x="664514" y="383451"/>
                  </a:lnTo>
                  <a:lnTo>
                    <a:pt x="705650" y="354304"/>
                  </a:lnTo>
                  <a:lnTo>
                    <a:pt x="742149" y="319049"/>
                  </a:lnTo>
                  <a:lnTo>
                    <a:pt x="774788" y="278587"/>
                  </a:lnTo>
                  <a:lnTo>
                    <a:pt x="804392" y="233883"/>
                  </a:lnTo>
                  <a:lnTo>
                    <a:pt x="835088" y="198666"/>
                  </a:lnTo>
                  <a:lnTo>
                    <a:pt x="874725" y="175221"/>
                  </a:lnTo>
                  <a:lnTo>
                    <a:pt x="919568" y="163944"/>
                  </a:lnTo>
                  <a:lnTo>
                    <a:pt x="965898" y="165214"/>
                  </a:lnTo>
                  <a:lnTo>
                    <a:pt x="1009942" y="179400"/>
                  </a:lnTo>
                  <a:lnTo>
                    <a:pt x="1056017" y="215099"/>
                  </a:lnTo>
                  <a:lnTo>
                    <a:pt x="1088656" y="263677"/>
                  </a:lnTo>
                  <a:lnTo>
                    <a:pt x="1111465" y="298399"/>
                  </a:lnTo>
                  <a:lnTo>
                    <a:pt x="1139215" y="329539"/>
                  </a:lnTo>
                  <a:lnTo>
                    <a:pt x="1170724" y="356984"/>
                  </a:lnTo>
                  <a:lnTo>
                    <a:pt x="1204760" y="380657"/>
                  </a:lnTo>
                  <a:lnTo>
                    <a:pt x="1247571" y="402475"/>
                  </a:lnTo>
                  <a:lnTo>
                    <a:pt x="1292656" y="416687"/>
                  </a:lnTo>
                  <a:lnTo>
                    <a:pt x="1339176" y="423621"/>
                  </a:lnTo>
                  <a:lnTo>
                    <a:pt x="1386281" y="423684"/>
                  </a:lnTo>
                  <a:lnTo>
                    <a:pt x="1433106" y="417220"/>
                  </a:lnTo>
                  <a:lnTo>
                    <a:pt x="1478813" y="404609"/>
                  </a:lnTo>
                  <a:lnTo>
                    <a:pt x="1522526" y="386219"/>
                  </a:lnTo>
                  <a:lnTo>
                    <a:pt x="1555750" y="366014"/>
                  </a:lnTo>
                  <a:lnTo>
                    <a:pt x="1585455" y="341236"/>
                  </a:lnTo>
                  <a:lnTo>
                    <a:pt x="1612150" y="313105"/>
                  </a:lnTo>
                  <a:lnTo>
                    <a:pt x="1636318" y="282829"/>
                  </a:lnTo>
                  <a:lnTo>
                    <a:pt x="1671866" y="229590"/>
                  </a:lnTo>
                  <a:lnTo>
                    <a:pt x="1691373" y="205778"/>
                  </a:lnTo>
                  <a:lnTo>
                    <a:pt x="1717357" y="184975"/>
                  </a:lnTo>
                  <a:lnTo>
                    <a:pt x="1760194" y="167068"/>
                  </a:lnTo>
                  <a:lnTo>
                    <a:pt x="1806219" y="162737"/>
                  </a:lnTo>
                  <a:lnTo>
                    <a:pt x="1851736" y="171297"/>
                  </a:lnTo>
                  <a:lnTo>
                    <a:pt x="1893049" y="192100"/>
                  </a:lnTo>
                  <a:lnTo>
                    <a:pt x="1926501" y="224459"/>
                  </a:lnTo>
                  <a:lnTo>
                    <a:pt x="1943912" y="249897"/>
                  </a:lnTo>
                  <a:lnTo>
                    <a:pt x="1960105" y="275729"/>
                  </a:lnTo>
                  <a:lnTo>
                    <a:pt x="1976958" y="301193"/>
                  </a:lnTo>
                  <a:lnTo>
                    <a:pt x="2022322" y="350418"/>
                  </a:lnTo>
                  <a:lnTo>
                    <a:pt x="2083155" y="389686"/>
                  </a:lnTo>
                  <a:lnTo>
                    <a:pt x="2160752" y="417512"/>
                  </a:lnTo>
                  <a:lnTo>
                    <a:pt x="2206117" y="423887"/>
                  </a:lnTo>
                  <a:lnTo>
                    <a:pt x="2251595" y="423583"/>
                  </a:lnTo>
                  <a:lnTo>
                    <a:pt x="2296693" y="416966"/>
                  </a:lnTo>
                  <a:lnTo>
                    <a:pt x="2340864" y="404393"/>
                  </a:lnTo>
                  <a:lnTo>
                    <a:pt x="2383637" y="386207"/>
                  </a:lnTo>
                  <a:lnTo>
                    <a:pt x="2434780" y="352171"/>
                  </a:lnTo>
                  <a:lnTo>
                    <a:pt x="2477909" y="308381"/>
                  </a:lnTo>
                  <a:lnTo>
                    <a:pt x="2512771" y="256501"/>
                  </a:lnTo>
                  <a:lnTo>
                    <a:pt x="2529840" y="230517"/>
                  </a:lnTo>
                  <a:lnTo>
                    <a:pt x="2549804" y="206565"/>
                  </a:lnTo>
                  <a:lnTo>
                    <a:pt x="2589847" y="178206"/>
                  </a:lnTo>
                  <a:lnTo>
                    <a:pt x="2636570" y="164236"/>
                  </a:lnTo>
                  <a:lnTo>
                    <a:pt x="2685504" y="164630"/>
                  </a:lnTo>
                  <a:lnTo>
                    <a:pt x="2732138" y="179387"/>
                  </a:lnTo>
                  <a:lnTo>
                    <a:pt x="2770644" y="206603"/>
                  </a:lnTo>
                  <a:lnTo>
                    <a:pt x="2799892" y="243611"/>
                  </a:lnTo>
                  <a:lnTo>
                    <a:pt x="2817825" y="272288"/>
                  </a:lnTo>
                  <a:lnTo>
                    <a:pt x="2836773" y="299567"/>
                  </a:lnTo>
                  <a:lnTo>
                    <a:pt x="2882442" y="348576"/>
                  </a:lnTo>
                  <a:lnTo>
                    <a:pt x="2921254" y="376529"/>
                  </a:lnTo>
                  <a:lnTo>
                    <a:pt x="2963176" y="398246"/>
                  </a:lnTo>
                  <a:lnTo>
                    <a:pt x="3007550" y="413575"/>
                  </a:lnTo>
                  <a:lnTo>
                    <a:pt x="3053664" y="422363"/>
                  </a:lnTo>
                  <a:lnTo>
                    <a:pt x="3100857" y="424434"/>
                  </a:lnTo>
                  <a:lnTo>
                    <a:pt x="3148419" y="419646"/>
                  </a:lnTo>
                  <a:lnTo>
                    <a:pt x="3200933" y="405599"/>
                  </a:lnTo>
                  <a:lnTo>
                    <a:pt x="3249180" y="383057"/>
                  </a:lnTo>
                  <a:lnTo>
                    <a:pt x="3292830" y="352933"/>
                  </a:lnTo>
                  <a:lnTo>
                    <a:pt x="3331502" y="316077"/>
                  </a:lnTo>
                  <a:lnTo>
                    <a:pt x="3364877" y="273405"/>
                  </a:lnTo>
                  <a:lnTo>
                    <a:pt x="3389477" y="232994"/>
                  </a:lnTo>
                  <a:lnTo>
                    <a:pt x="3403117" y="214109"/>
                  </a:lnTo>
                  <a:lnTo>
                    <a:pt x="3443643" y="182537"/>
                  </a:lnTo>
                  <a:lnTo>
                    <a:pt x="3494100" y="165239"/>
                  </a:lnTo>
                  <a:lnTo>
                    <a:pt x="3521367" y="162598"/>
                  </a:lnTo>
                  <a:lnTo>
                    <a:pt x="3559822" y="152628"/>
                  </a:lnTo>
                  <a:lnTo>
                    <a:pt x="3585489" y="128765"/>
                  </a:lnTo>
                  <a:lnTo>
                    <a:pt x="3598341" y="96685"/>
                  </a:lnTo>
                  <a:lnTo>
                    <a:pt x="3598367" y="62090"/>
                  </a:lnTo>
                  <a:close/>
                </a:path>
                <a:path w="18258155" h="6695440">
                  <a:moveTo>
                    <a:pt x="18258028" y="6401803"/>
                  </a:moveTo>
                  <a:lnTo>
                    <a:pt x="18242115" y="6422428"/>
                  </a:lnTo>
                  <a:lnTo>
                    <a:pt x="18225707" y="6447739"/>
                  </a:lnTo>
                  <a:lnTo>
                    <a:pt x="18209832" y="6471082"/>
                  </a:lnTo>
                  <a:lnTo>
                    <a:pt x="18167427" y="6510858"/>
                  </a:lnTo>
                  <a:lnTo>
                    <a:pt x="18109578" y="6531572"/>
                  </a:lnTo>
                  <a:lnTo>
                    <a:pt x="18078793" y="6532994"/>
                  </a:lnTo>
                  <a:lnTo>
                    <a:pt x="18048135" y="6528854"/>
                  </a:lnTo>
                  <a:lnTo>
                    <a:pt x="18006175" y="6511925"/>
                  </a:lnTo>
                  <a:lnTo>
                    <a:pt x="17973129" y="6484925"/>
                  </a:lnTo>
                  <a:lnTo>
                    <a:pt x="17945659" y="6451384"/>
                  </a:lnTo>
                  <a:lnTo>
                    <a:pt x="17934242" y="6434861"/>
                  </a:lnTo>
                  <a:lnTo>
                    <a:pt x="17920437" y="6414897"/>
                  </a:lnTo>
                  <a:lnTo>
                    <a:pt x="17894148" y="6378994"/>
                  </a:lnTo>
                  <a:lnTo>
                    <a:pt x="17863452" y="6347244"/>
                  </a:lnTo>
                  <a:lnTo>
                    <a:pt x="17824679" y="6319355"/>
                  </a:lnTo>
                  <a:lnTo>
                    <a:pt x="17782731" y="6297676"/>
                  </a:lnTo>
                  <a:lnTo>
                    <a:pt x="17738382" y="6282334"/>
                  </a:lnTo>
                  <a:lnTo>
                    <a:pt x="17692396" y="6273508"/>
                  </a:lnTo>
                  <a:lnTo>
                    <a:pt x="17645507" y="6271323"/>
                  </a:lnTo>
                  <a:lnTo>
                    <a:pt x="17598492" y="6275959"/>
                  </a:lnTo>
                  <a:lnTo>
                    <a:pt x="17552112" y="6287541"/>
                  </a:lnTo>
                  <a:lnTo>
                    <a:pt x="17515955" y="6302172"/>
                  </a:lnTo>
                  <a:lnTo>
                    <a:pt x="17482008" y="6321171"/>
                  </a:lnTo>
                  <a:lnTo>
                    <a:pt x="17450512" y="6344044"/>
                  </a:lnTo>
                  <a:lnTo>
                    <a:pt x="17421670" y="6370244"/>
                  </a:lnTo>
                  <a:lnTo>
                    <a:pt x="17358284" y="6460807"/>
                  </a:lnTo>
                  <a:lnTo>
                    <a:pt x="17334980" y="6489255"/>
                  </a:lnTo>
                  <a:lnTo>
                    <a:pt x="17297197" y="6516535"/>
                  </a:lnTo>
                  <a:lnTo>
                    <a:pt x="17253319" y="6530797"/>
                  </a:lnTo>
                  <a:lnTo>
                    <a:pt x="17207078" y="6532194"/>
                  </a:lnTo>
                  <a:lnTo>
                    <a:pt x="17162196" y="6520853"/>
                  </a:lnTo>
                  <a:lnTo>
                    <a:pt x="17122394" y="6496939"/>
                  </a:lnTo>
                  <a:lnTo>
                    <a:pt x="17098963" y="6472263"/>
                  </a:lnTo>
                  <a:lnTo>
                    <a:pt x="17079837" y="6444285"/>
                  </a:lnTo>
                  <a:lnTo>
                    <a:pt x="17073093" y="6433350"/>
                  </a:lnTo>
                  <a:lnTo>
                    <a:pt x="17061930" y="6415265"/>
                  </a:lnTo>
                  <a:lnTo>
                    <a:pt x="17013454" y="6356998"/>
                  </a:lnTo>
                  <a:lnTo>
                    <a:pt x="16981158" y="6330823"/>
                  </a:lnTo>
                  <a:lnTo>
                    <a:pt x="16945737" y="6309017"/>
                  </a:lnTo>
                  <a:lnTo>
                    <a:pt x="16907675" y="6291681"/>
                  </a:lnTo>
                  <a:lnTo>
                    <a:pt x="16863568" y="6278448"/>
                  </a:lnTo>
                  <a:lnTo>
                    <a:pt x="16818090" y="6271819"/>
                  </a:lnTo>
                  <a:lnTo>
                    <a:pt x="16772179" y="6271717"/>
                  </a:lnTo>
                  <a:lnTo>
                    <a:pt x="16726713" y="6278029"/>
                  </a:lnTo>
                  <a:lnTo>
                    <a:pt x="16682593" y="6290678"/>
                  </a:lnTo>
                  <a:lnTo>
                    <a:pt x="16640734" y="6309538"/>
                  </a:lnTo>
                  <a:lnTo>
                    <a:pt x="16602024" y="6334544"/>
                  </a:lnTo>
                  <a:lnTo>
                    <a:pt x="16553383" y="6379121"/>
                  </a:lnTo>
                  <a:lnTo>
                    <a:pt x="16513975" y="6432156"/>
                  </a:lnTo>
                  <a:lnTo>
                    <a:pt x="16499535" y="6455232"/>
                  </a:lnTo>
                  <a:lnTo>
                    <a:pt x="16484562" y="6475958"/>
                  </a:lnTo>
                  <a:lnTo>
                    <a:pt x="16467100" y="6494462"/>
                  </a:lnTo>
                  <a:lnTo>
                    <a:pt x="16445230" y="6510858"/>
                  </a:lnTo>
                  <a:lnTo>
                    <a:pt x="16399879" y="6529400"/>
                  </a:lnTo>
                  <a:lnTo>
                    <a:pt x="16351111" y="6532893"/>
                  </a:lnTo>
                  <a:lnTo>
                    <a:pt x="16303422" y="6521882"/>
                  </a:lnTo>
                  <a:lnTo>
                    <a:pt x="16261283" y="6496939"/>
                  </a:lnTo>
                  <a:lnTo>
                    <a:pt x="16242818" y="6478105"/>
                  </a:lnTo>
                  <a:lnTo>
                    <a:pt x="16227921" y="6457264"/>
                  </a:lnTo>
                  <a:lnTo>
                    <a:pt x="16214078" y="6434569"/>
                  </a:lnTo>
                  <a:lnTo>
                    <a:pt x="16200539" y="6413005"/>
                  </a:lnTo>
                  <a:lnTo>
                    <a:pt x="16153829" y="6358610"/>
                  </a:lnTo>
                  <a:lnTo>
                    <a:pt x="16096717" y="6315189"/>
                  </a:lnTo>
                  <a:lnTo>
                    <a:pt x="16055810" y="6294259"/>
                  </a:lnTo>
                  <a:lnTo>
                    <a:pt x="16011995" y="6280061"/>
                  </a:lnTo>
                  <a:lnTo>
                    <a:pt x="15966377" y="6272441"/>
                  </a:lnTo>
                  <a:lnTo>
                    <a:pt x="15920085" y="6271247"/>
                  </a:lnTo>
                  <a:lnTo>
                    <a:pt x="15874226" y="6276327"/>
                  </a:lnTo>
                  <a:lnTo>
                    <a:pt x="15829941" y="6287541"/>
                  </a:lnTo>
                  <a:lnTo>
                    <a:pt x="15779369" y="6309652"/>
                  </a:lnTo>
                  <a:lnTo>
                    <a:pt x="15736138" y="6339205"/>
                  </a:lnTo>
                  <a:lnTo>
                    <a:pt x="15698775" y="6375133"/>
                  </a:lnTo>
                  <a:lnTo>
                    <a:pt x="15665869" y="6416408"/>
                  </a:lnTo>
                  <a:lnTo>
                    <a:pt x="15635999" y="6461950"/>
                  </a:lnTo>
                  <a:lnTo>
                    <a:pt x="15603436" y="6498552"/>
                  </a:lnTo>
                  <a:lnTo>
                    <a:pt x="15561044" y="6522212"/>
                  </a:lnTo>
                  <a:lnTo>
                    <a:pt x="15513342" y="6532473"/>
                  </a:lnTo>
                  <a:lnTo>
                    <a:pt x="15464828" y="6528879"/>
                  </a:lnTo>
                  <a:lnTo>
                    <a:pt x="15422474" y="6511798"/>
                  </a:lnTo>
                  <a:lnTo>
                    <a:pt x="15389975" y="6484772"/>
                  </a:lnTo>
                  <a:lnTo>
                    <a:pt x="15363444" y="6451257"/>
                  </a:lnTo>
                  <a:lnTo>
                    <a:pt x="15339111" y="6414897"/>
                  </a:lnTo>
                  <a:lnTo>
                    <a:pt x="15312746" y="6378689"/>
                  </a:lnTo>
                  <a:lnTo>
                    <a:pt x="15280970" y="6346342"/>
                  </a:lnTo>
                  <a:lnTo>
                    <a:pt x="15244318" y="6319799"/>
                  </a:lnTo>
                  <a:lnTo>
                    <a:pt x="15203945" y="6299035"/>
                  </a:lnTo>
                  <a:lnTo>
                    <a:pt x="15160981" y="6283947"/>
                  </a:lnTo>
                  <a:lnTo>
                    <a:pt x="15116544" y="6274511"/>
                  </a:lnTo>
                  <a:lnTo>
                    <a:pt x="15071763" y="6270650"/>
                  </a:lnTo>
                  <a:lnTo>
                    <a:pt x="15033244" y="6278702"/>
                  </a:lnTo>
                  <a:lnTo>
                    <a:pt x="15007590" y="6301295"/>
                  </a:lnTo>
                  <a:lnTo>
                    <a:pt x="14994776" y="6332728"/>
                  </a:lnTo>
                  <a:lnTo>
                    <a:pt x="14994814" y="6367323"/>
                  </a:lnTo>
                  <a:lnTo>
                    <a:pt x="15007654" y="6399403"/>
                  </a:lnTo>
                  <a:lnTo>
                    <a:pt x="15033308" y="6423253"/>
                  </a:lnTo>
                  <a:lnTo>
                    <a:pt x="15071763" y="6433210"/>
                  </a:lnTo>
                  <a:lnTo>
                    <a:pt x="15099373" y="6435865"/>
                  </a:lnTo>
                  <a:lnTo>
                    <a:pt x="15125942" y="6442596"/>
                  </a:lnTo>
                  <a:lnTo>
                    <a:pt x="15173897" y="6469507"/>
                  </a:lnTo>
                  <a:lnTo>
                    <a:pt x="15220036" y="6526187"/>
                  </a:lnTo>
                  <a:lnTo>
                    <a:pt x="15239886" y="6557797"/>
                  </a:lnTo>
                  <a:lnTo>
                    <a:pt x="15261324" y="6587769"/>
                  </a:lnTo>
                  <a:lnTo>
                    <a:pt x="15294407" y="6621373"/>
                  </a:lnTo>
                  <a:lnTo>
                    <a:pt x="15332621" y="6648767"/>
                  </a:lnTo>
                  <a:lnTo>
                    <a:pt x="15374798" y="6669887"/>
                  </a:lnTo>
                  <a:lnTo>
                    <a:pt x="15419781" y="6684670"/>
                  </a:lnTo>
                  <a:lnTo>
                    <a:pt x="15466416" y="6693027"/>
                  </a:lnTo>
                  <a:lnTo>
                    <a:pt x="15513507" y="6694919"/>
                  </a:lnTo>
                  <a:lnTo>
                    <a:pt x="15559913" y="6690246"/>
                  </a:lnTo>
                  <a:lnTo>
                    <a:pt x="15612720" y="6676149"/>
                  </a:lnTo>
                  <a:lnTo>
                    <a:pt x="15659291" y="6654063"/>
                  </a:lnTo>
                  <a:lnTo>
                    <a:pt x="15700426" y="6624929"/>
                  </a:lnTo>
                  <a:lnTo>
                    <a:pt x="15736926" y="6589662"/>
                  </a:lnTo>
                  <a:lnTo>
                    <a:pt x="15769578" y="6549212"/>
                  </a:lnTo>
                  <a:lnTo>
                    <a:pt x="15799181" y="6504508"/>
                  </a:lnTo>
                  <a:lnTo>
                    <a:pt x="15829864" y="6469278"/>
                  </a:lnTo>
                  <a:lnTo>
                    <a:pt x="15869501" y="6445847"/>
                  </a:lnTo>
                  <a:lnTo>
                    <a:pt x="15914358" y="6434569"/>
                  </a:lnTo>
                  <a:lnTo>
                    <a:pt x="15960674" y="6435839"/>
                  </a:lnTo>
                  <a:lnTo>
                    <a:pt x="16004667" y="6450000"/>
                  </a:lnTo>
                  <a:lnTo>
                    <a:pt x="16050794" y="6485725"/>
                  </a:lnTo>
                  <a:lnTo>
                    <a:pt x="16083433" y="6534290"/>
                  </a:lnTo>
                  <a:lnTo>
                    <a:pt x="16106242" y="6569024"/>
                  </a:lnTo>
                  <a:lnTo>
                    <a:pt x="16134004" y="6600164"/>
                  </a:lnTo>
                  <a:lnTo>
                    <a:pt x="16165500" y="6627609"/>
                  </a:lnTo>
                  <a:lnTo>
                    <a:pt x="16199536" y="6651269"/>
                  </a:lnTo>
                  <a:lnTo>
                    <a:pt x="16242348" y="6673101"/>
                  </a:lnTo>
                  <a:lnTo>
                    <a:pt x="16287433" y="6687299"/>
                  </a:lnTo>
                  <a:lnTo>
                    <a:pt x="16333966" y="6694246"/>
                  </a:lnTo>
                  <a:lnTo>
                    <a:pt x="16381057" y="6694297"/>
                  </a:lnTo>
                  <a:lnTo>
                    <a:pt x="16427895" y="6687845"/>
                  </a:lnTo>
                  <a:lnTo>
                    <a:pt x="16473589" y="6675234"/>
                  </a:lnTo>
                  <a:lnTo>
                    <a:pt x="16517315" y="6656845"/>
                  </a:lnTo>
                  <a:lnTo>
                    <a:pt x="16550526" y="6636639"/>
                  </a:lnTo>
                  <a:lnTo>
                    <a:pt x="16580231" y="6611861"/>
                  </a:lnTo>
                  <a:lnTo>
                    <a:pt x="16606927" y="6583731"/>
                  </a:lnTo>
                  <a:lnTo>
                    <a:pt x="16631095" y="6553454"/>
                  </a:lnTo>
                  <a:lnTo>
                    <a:pt x="16645065" y="6532893"/>
                  </a:lnTo>
                  <a:lnTo>
                    <a:pt x="16649535" y="6526327"/>
                  </a:lnTo>
                  <a:lnTo>
                    <a:pt x="16686162" y="6476403"/>
                  </a:lnTo>
                  <a:lnTo>
                    <a:pt x="16754983" y="6437693"/>
                  </a:lnTo>
                  <a:lnTo>
                    <a:pt x="16800995" y="6433350"/>
                  </a:lnTo>
                  <a:lnTo>
                    <a:pt x="16846512" y="6441922"/>
                  </a:lnTo>
                  <a:lnTo>
                    <a:pt x="16887825" y="6462725"/>
                  </a:lnTo>
                  <a:lnTo>
                    <a:pt x="16921277" y="6495085"/>
                  </a:lnTo>
                  <a:lnTo>
                    <a:pt x="16938689" y="6520523"/>
                  </a:lnTo>
                  <a:lnTo>
                    <a:pt x="16954881" y="6546342"/>
                  </a:lnTo>
                  <a:lnTo>
                    <a:pt x="16971734" y="6571818"/>
                  </a:lnTo>
                  <a:lnTo>
                    <a:pt x="17017099" y="6621043"/>
                  </a:lnTo>
                  <a:lnTo>
                    <a:pt x="17077932" y="6660312"/>
                  </a:lnTo>
                  <a:lnTo>
                    <a:pt x="17155529" y="6688137"/>
                  </a:lnTo>
                  <a:lnTo>
                    <a:pt x="17200893" y="6694500"/>
                  </a:lnTo>
                  <a:lnTo>
                    <a:pt x="17246384" y="6694208"/>
                  </a:lnTo>
                  <a:lnTo>
                    <a:pt x="17291469" y="6687591"/>
                  </a:lnTo>
                  <a:lnTo>
                    <a:pt x="17335653" y="6675018"/>
                  </a:lnTo>
                  <a:lnTo>
                    <a:pt x="17378401" y="6656845"/>
                  </a:lnTo>
                  <a:lnTo>
                    <a:pt x="17429557" y="6622796"/>
                  </a:lnTo>
                  <a:lnTo>
                    <a:pt x="17472698" y="6579006"/>
                  </a:lnTo>
                  <a:lnTo>
                    <a:pt x="17504385" y="6532194"/>
                  </a:lnTo>
                  <a:lnTo>
                    <a:pt x="17507547" y="6527114"/>
                  </a:lnTo>
                  <a:lnTo>
                    <a:pt x="17524616" y="6501143"/>
                  </a:lnTo>
                  <a:lnTo>
                    <a:pt x="17544593" y="6477178"/>
                  </a:lnTo>
                  <a:lnTo>
                    <a:pt x="17584624" y="6448831"/>
                  </a:lnTo>
                  <a:lnTo>
                    <a:pt x="17631360" y="6434861"/>
                  </a:lnTo>
                  <a:lnTo>
                    <a:pt x="17680280" y="6435255"/>
                  </a:lnTo>
                  <a:lnTo>
                    <a:pt x="17726914" y="6450000"/>
                  </a:lnTo>
                  <a:lnTo>
                    <a:pt x="17765357" y="6477178"/>
                  </a:lnTo>
                  <a:lnTo>
                    <a:pt x="17794669" y="6514236"/>
                  </a:lnTo>
                  <a:lnTo>
                    <a:pt x="17812601" y="6542900"/>
                  </a:lnTo>
                  <a:lnTo>
                    <a:pt x="17831550" y="6570192"/>
                  </a:lnTo>
                  <a:lnTo>
                    <a:pt x="17877232" y="6619202"/>
                  </a:lnTo>
                  <a:lnTo>
                    <a:pt x="17916030" y="6647142"/>
                  </a:lnTo>
                  <a:lnTo>
                    <a:pt x="17957953" y="6668859"/>
                  </a:lnTo>
                  <a:lnTo>
                    <a:pt x="18002327" y="6684200"/>
                  </a:lnTo>
                  <a:lnTo>
                    <a:pt x="18048440" y="6692976"/>
                  </a:lnTo>
                  <a:lnTo>
                    <a:pt x="18095633" y="6695059"/>
                  </a:lnTo>
                  <a:lnTo>
                    <a:pt x="18143195" y="6690258"/>
                  </a:lnTo>
                  <a:lnTo>
                    <a:pt x="18195709" y="6676225"/>
                  </a:lnTo>
                  <a:lnTo>
                    <a:pt x="18243969" y="6653682"/>
                  </a:lnTo>
                  <a:lnTo>
                    <a:pt x="18258028" y="6643979"/>
                  </a:lnTo>
                  <a:lnTo>
                    <a:pt x="18258028" y="6532994"/>
                  </a:lnTo>
                  <a:lnTo>
                    <a:pt x="18258028" y="6401803"/>
                  </a:lnTo>
                  <a:close/>
                </a:path>
              </a:pathLst>
            </a:custGeom>
            <a:solidFill>
              <a:srgbClr val="F7C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2984" y="1943719"/>
              <a:ext cx="3286124" cy="11810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12500"/>
              </a:lnSpc>
              <a:spcBef>
                <a:spcPts val="95"/>
              </a:spcBef>
            </a:pPr>
            <a:r>
              <a:rPr dirty="0" spc="-70"/>
              <a:t>O</a:t>
            </a:r>
            <a:r>
              <a:rPr dirty="0" spc="-170"/>
              <a:t>u</a:t>
            </a:r>
            <a:r>
              <a:rPr dirty="0" spc="-45"/>
              <a:t>r</a:t>
            </a:r>
            <a:r>
              <a:rPr dirty="0" spc="-380"/>
              <a:t> </a:t>
            </a:r>
            <a:r>
              <a:rPr dirty="0" spc="-45"/>
              <a:t>f</a:t>
            </a:r>
            <a:r>
              <a:rPr dirty="0" spc="-229"/>
              <a:t>i</a:t>
            </a:r>
            <a:r>
              <a:rPr dirty="0" spc="-145"/>
              <a:t>r</a:t>
            </a:r>
            <a:r>
              <a:rPr dirty="0" spc="-75"/>
              <a:t>s</a:t>
            </a:r>
            <a:r>
              <a:rPr dirty="0" spc="75"/>
              <a:t>t</a:t>
            </a:r>
            <a:r>
              <a:rPr dirty="0" spc="-380"/>
              <a:t> </a:t>
            </a:r>
            <a:r>
              <a:rPr dirty="0" spc="-85"/>
              <a:t>p</a:t>
            </a:r>
            <a:r>
              <a:rPr dirty="0" spc="-229"/>
              <a:t>i</a:t>
            </a:r>
            <a:r>
              <a:rPr dirty="0" spc="-25"/>
              <a:t>t</a:t>
            </a:r>
            <a:r>
              <a:rPr dirty="0" spc="-75"/>
              <a:t>s</a:t>
            </a:r>
            <a:r>
              <a:rPr dirty="0" spc="-25"/>
              <a:t>t</a:t>
            </a:r>
            <a:r>
              <a:rPr dirty="0" spc="-110"/>
              <a:t>o</a:t>
            </a:r>
            <a:r>
              <a:rPr dirty="0" spc="15"/>
              <a:t>p</a:t>
            </a:r>
            <a:r>
              <a:rPr dirty="0" spc="-380"/>
              <a:t> </a:t>
            </a:r>
            <a:r>
              <a:rPr dirty="0" spc="-229"/>
              <a:t>i</a:t>
            </a:r>
            <a:r>
              <a:rPr dirty="0" spc="-170"/>
              <a:t>n</a:t>
            </a:r>
            <a:r>
              <a:rPr dirty="0" spc="15"/>
              <a:t>v</a:t>
            </a:r>
            <a:r>
              <a:rPr dirty="0" spc="-110"/>
              <a:t>o</a:t>
            </a:r>
            <a:r>
              <a:rPr dirty="0" spc="-229"/>
              <a:t>l</a:t>
            </a:r>
            <a:r>
              <a:rPr dirty="0" spc="15"/>
              <a:t>v</a:t>
            </a:r>
            <a:r>
              <a:rPr dirty="0" spc="-25"/>
              <a:t>e</a:t>
            </a:r>
            <a:r>
              <a:rPr dirty="0" spc="15"/>
              <a:t>s  </a:t>
            </a:r>
            <a:r>
              <a:rPr dirty="0" spc="-170"/>
              <a:t>un</a:t>
            </a:r>
            <a:r>
              <a:rPr dirty="0" spc="-145"/>
              <a:t>r</a:t>
            </a:r>
            <a:r>
              <a:rPr dirty="0" spc="-85"/>
              <a:t>a</a:t>
            </a:r>
            <a:r>
              <a:rPr dirty="0" spc="15"/>
              <a:t>v</a:t>
            </a:r>
            <a:r>
              <a:rPr dirty="0" spc="-25"/>
              <a:t>e</a:t>
            </a:r>
            <a:r>
              <a:rPr dirty="0" spc="-229"/>
              <a:t>li</a:t>
            </a:r>
            <a:r>
              <a:rPr dirty="0" spc="-170"/>
              <a:t>n</a:t>
            </a:r>
            <a:r>
              <a:rPr dirty="0" spc="20"/>
              <a:t>g</a:t>
            </a:r>
            <a:r>
              <a:rPr dirty="0" spc="-380"/>
              <a:t> </a:t>
            </a:r>
            <a:r>
              <a:rPr dirty="0" spc="-229"/>
              <a:t>i</a:t>
            </a:r>
            <a:r>
              <a:rPr dirty="0" spc="-170"/>
              <a:t>n</a:t>
            </a:r>
            <a:r>
              <a:rPr dirty="0" spc="-75"/>
              <a:t>s</a:t>
            </a:r>
            <a:r>
              <a:rPr dirty="0" spc="-229"/>
              <a:t>i</a:t>
            </a:r>
            <a:r>
              <a:rPr dirty="0" spc="-80"/>
              <a:t>g</a:t>
            </a:r>
            <a:r>
              <a:rPr dirty="0" spc="-170"/>
              <a:t>h</a:t>
            </a:r>
            <a:r>
              <a:rPr dirty="0" spc="-25"/>
              <a:t>t</a:t>
            </a:r>
            <a:r>
              <a:rPr dirty="0" spc="25"/>
              <a:t>s</a:t>
            </a:r>
            <a:r>
              <a:rPr dirty="0" spc="-380"/>
              <a:t> </a:t>
            </a:r>
            <a:r>
              <a:rPr dirty="0" spc="-45"/>
              <a:t>f</a:t>
            </a:r>
            <a:r>
              <a:rPr dirty="0" spc="-145"/>
              <a:t>r</a:t>
            </a:r>
            <a:r>
              <a:rPr dirty="0" spc="-110"/>
              <a:t>o</a:t>
            </a:r>
            <a:r>
              <a:rPr dirty="0" spc="-15"/>
              <a:t>m</a:t>
            </a:r>
            <a:r>
              <a:rPr dirty="0" spc="-380"/>
              <a:t> </a:t>
            </a:r>
            <a:r>
              <a:rPr dirty="0" spc="15"/>
              <a:t>a</a:t>
            </a:r>
            <a:r>
              <a:rPr dirty="0" spc="-380"/>
              <a:t> </a:t>
            </a:r>
            <a:r>
              <a:rPr dirty="0" spc="-145"/>
              <a:t>r</a:t>
            </a:r>
            <a:r>
              <a:rPr dirty="0" spc="-229"/>
              <a:t>i</a:t>
            </a:r>
            <a:r>
              <a:rPr dirty="0" spc="110"/>
              <a:t>c</a:t>
            </a:r>
            <a:r>
              <a:rPr dirty="0" spc="-45"/>
              <a:t>h  </a:t>
            </a:r>
            <a:r>
              <a:rPr dirty="0" spc="-75"/>
              <a:t>s</a:t>
            </a:r>
            <a:r>
              <a:rPr dirty="0" spc="-110"/>
              <a:t>o</a:t>
            </a:r>
            <a:r>
              <a:rPr dirty="0" spc="110"/>
              <a:t>c</a:t>
            </a:r>
            <a:r>
              <a:rPr dirty="0" spc="-229"/>
              <a:t>i</a:t>
            </a:r>
            <a:r>
              <a:rPr dirty="0" spc="-85"/>
              <a:t>a</a:t>
            </a:r>
            <a:r>
              <a:rPr dirty="0" spc="-130"/>
              <a:t>l</a:t>
            </a:r>
            <a:r>
              <a:rPr dirty="0" spc="-380"/>
              <a:t> </a:t>
            </a:r>
            <a:r>
              <a:rPr dirty="0" spc="-114"/>
              <a:t>m</a:t>
            </a:r>
            <a:r>
              <a:rPr dirty="0" spc="-25"/>
              <a:t>e</a:t>
            </a:r>
            <a:r>
              <a:rPr dirty="0" spc="-85"/>
              <a:t>d</a:t>
            </a:r>
            <a:r>
              <a:rPr dirty="0" spc="-229"/>
              <a:t>i</a:t>
            </a:r>
            <a:r>
              <a:rPr dirty="0" spc="15"/>
              <a:t>a</a:t>
            </a:r>
            <a:r>
              <a:rPr dirty="0" spc="-380"/>
              <a:t> </a:t>
            </a:r>
            <a:r>
              <a:rPr dirty="0" spc="-85"/>
              <a:t>d</a:t>
            </a:r>
            <a:r>
              <a:rPr dirty="0" spc="-85"/>
              <a:t>a</a:t>
            </a:r>
            <a:r>
              <a:rPr dirty="0" spc="-25"/>
              <a:t>t</a:t>
            </a:r>
            <a:r>
              <a:rPr dirty="0" spc="-85"/>
              <a:t>a</a:t>
            </a:r>
            <a:r>
              <a:rPr dirty="0" spc="-75"/>
              <a:t>s</a:t>
            </a:r>
            <a:r>
              <a:rPr dirty="0" spc="-25"/>
              <a:t>e</a:t>
            </a:r>
            <a:r>
              <a:rPr dirty="0" spc="-25"/>
              <a:t>t</a:t>
            </a:r>
            <a:r>
              <a:rPr dirty="0" spc="-450"/>
              <a:t>.</a:t>
            </a:r>
            <a:r>
              <a:rPr dirty="0" spc="-380"/>
              <a:t> </a:t>
            </a:r>
            <a:r>
              <a:rPr dirty="0" spc="-90"/>
              <a:t>T</a:t>
            </a:r>
            <a:r>
              <a:rPr dirty="0" spc="-170"/>
              <a:t>h</a:t>
            </a:r>
            <a:r>
              <a:rPr dirty="0" spc="-145"/>
              <a:t>r</a:t>
            </a:r>
            <a:r>
              <a:rPr dirty="0" spc="-110"/>
              <a:t>o</a:t>
            </a:r>
            <a:r>
              <a:rPr dirty="0" spc="-170"/>
              <a:t>u</a:t>
            </a:r>
            <a:r>
              <a:rPr dirty="0" spc="-80"/>
              <a:t>g</a:t>
            </a:r>
            <a:r>
              <a:rPr dirty="0" spc="-45"/>
              <a:t>h  </a:t>
            </a:r>
            <a:r>
              <a:rPr dirty="0" spc="-114"/>
              <a:t>m</a:t>
            </a:r>
            <a:r>
              <a:rPr dirty="0" spc="-25"/>
              <a:t>e</a:t>
            </a:r>
            <a:r>
              <a:rPr dirty="0" spc="-25"/>
              <a:t>t</a:t>
            </a:r>
            <a:r>
              <a:rPr dirty="0" spc="-229"/>
              <a:t>i</a:t>
            </a:r>
            <a:r>
              <a:rPr dirty="0" spc="110"/>
              <a:t>c</a:t>
            </a:r>
            <a:r>
              <a:rPr dirty="0" spc="-170"/>
              <a:t>u</a:t>
            </a:r>
            <a:r>
              <a:rPr dirty="0" spc="-229"/>
              <a:t>l</a:t>
            </a:r>
            <a:r>
              <a:rPr dirty="0" spc="-110"/>
              <a:t>o</a:t>
            </a:r>
            <a:r>
              <a:rPr dirty="0" spc="-170"/>
              <a:t>u</a:t>
            </a:r>
            <a:r>
              <a:rPr dirty="0" spc="25"/>
              <a:t>s</a:t>
            </a:r>
            <a:r>
              <a:rPr dirty="0" spc="-380"/>
              <a:t> </a:t>
            </a:r>
            <a:r>
              <a:rPr dirty="0" spc="145"/>
              <a:t>E</a:t>
            </a:r>
            <a:r>
              <a:rPr dirty="0" spc="-195"/>
              <a:t>D</a:t>
            </a:r>
            <a:r>
              <a:rPr dirty="0" spc="-20"/>
              <a:t>A</a:t>
            </a:r>
            <a:r>
              <a:rPr dirty="0" spc="-455"/>
              <a:t>,</a:t>
            </a:r>
            <a:r>
              <a:rPr dirty="0" spc="-380"/>
              <a:t> </a:t>
            </a:r>
            <a:r>
              <a:rPr dirty="0" spc="220"/>
              <a:t>w</a:t>
            </a:r>
            <a:r>
              <a:rPr dirty="0" spc="75"/>
              <a:t>e</a:t>
            </a:r>
            <a:r>
              <a:rPr dirty="0" spc="-380"/>
              <a:t> </a:t>
            </a:r>
            <a:r>
              <a:rPr dirty="0" spc="-85"/>
              <a:t>a</a:t>
            </a:r>
            <a:r>
              <a:rPr dirty="0" spc="-229"/>
              <a:t>i</a:t>
            </a:r>
            <a:r>
              <a:rPr dirty="0" spc="-15"/>
              <a:t>m</a:t>
            </a:r>
            <a:r>
              <a:rPr dirty="0" spc="-380"/>
              <a:t> </a:t>
            </a:r>
            <a:r>
              <a:rPr dirty="0" spc="-25"/>
              <a:t>t</a:t>
            </a:r>
            <a:r>
              <a:rPr dirty="0" spc="-5"/>
              <a:t>o  </a:t>
            </a:r>
            <a:r>
              <a:rPr dirty="0" spc="-85"/>
              <a:t>d</a:t>
            </a:r>
            <a:r>
              <a:rPr dirty="0" spc="-25"/>
              <a:t>e</a:t>
            </a:r>
            <a:r>
              <a:rPr dirty="0" spc="110"/>
              <a:t>c</a:t>
            </a:r>
            <a:r>
              <a:rPr dirty="0" spc="-110"/>
              <a:t>o</a:t>
            </a:r>
            <a:r>
              <a:rPr dirty="0" spc="-85"/>
              <a:t>d</a:t>
            </a:r>
            <a:r>
              <a:rPr dirty="0" spc="75"/>
              <a:t>e</a:t>
            </a:r>
            <a:r>
              <a:rPr dirty="0" spc="-380"/>
              <a:t> </a:t>
            </a:r>
            <a:r>
              <a:rPr dirty="0" spc="-85"/>
              <a:t>p</a:t>
            </a:r>
            <a:r>
              <a:rPr dirty="0" spc="-85"/>
              <a:t>a</a:t>
            </a:r>
            <a:r>
              <a:rPr dirty="0" spc="-25"/>
              <a:t>tt</a:t>
            </a:r>
            <a:r>
              <a:rPr dirty="0" spc="-25"/>
              <a:t>e</a:t>
            </a:r>
            <a:r>
              <a:rPr dirty="0" spc="-145"/>
              <a:t>r</a:t>
            </a:r>
            <a:r>
              <a:rPr dirty="0" spc="-170"/>
              <a:t>n</a:t>
            </a:r>
            <a:r>
              <a:rPr dirty="0" spc="-75"/>
              <a:t>s</a:t>
            </a:r>
            <a:r>
              <a:rPr dirty="0" spc="-455"/>
              <a:t>,</a:t>
            </a:r>
            <a:r>
              <a:rPr dirty="0" spc="-380"/>
              <a:t> </a:t>
            </a:r>
            <a:r>
              <a:rPr dirty="0" spc="-25"/>
              <a:t>t</a:t>
            </a:r>
            <a:r>
              <a:rPr dirty="0" spc="-145"/>
              <a:t>r</a:t>
            </a:r>
            <a:r>
              <a:rPr dirty="0" spc="-25"/>
              <a:t>e</a:t>
            </a:r>
            <a:r>
              <a:rPr dirty="0" spc="-170"/>
              <a:t>n</a:t>
            </a:r>
            <a:r>
              <a:rPr dirty="0" spc="-85"/>
              <a:t>d</a:t>
            </a:r>
            <a:r>
              <a:rPr dirty="0" spc="-75"/>
              <a:t>s</a:t>
            </a:r>
            <a:r>
              <a:rPr dirty="0" spc="-455"/>
              <a:t>,</a:t>
            </a:r>
            <a:r>
              <a:rPr dirty="0" spc="-380"/>
              <a:t> </a:t>
            </a:r>
            <a:r>
              <a:rPr dirty="0" spc="-85"/>
              <a:t>a</a:t>
            </a:r>
            <a:r>
              <a:rPr dirty="0" spc="-170"/>
              <a:t>n</a:t>
            </a:r>
            <a:r>
              <a:rPr dirty="0" spc="10"/>
              <a:t>d  </a:t>
            </a:r>
            <a:r>
              <a:rPr dirty="0" spc="-85"/>
              <a:t>a</a:t>
            </a:r>
            <a:r>
              <a:rPr dirty="0" spc="-170"/>
              <a:t>n</a:t>
            </a:r>
            <a:r>
              <a:rPr dirty="0" spc="-110"/>
              <a:t>om</a:t>
            </a:r>
            <a:r>
              <a:rPr dirty="0" spc="-85"/>
              <a:t>a</a:t>
            </a:r>
            <a:r>
              <a:rPr dirty="0" spc="-229"/>
              <a:t>li</a:t>
            </a:r>
            <a:r>
              <a:rPr dirty="0" spc="-25"/>
              <a:t>e</a:t>
            </a:r>
            <a:r>
              <a:rPr dirty="0" spc="25"/>
              <a:t>s</a:t>
            </a:r>
            <a:r>
              <a:rPr dirty="0" spc="-380"/>
              <a:t> </a:t>
            </a:r>
            <a:r>
              <a:rPr dirty="0" spc="220"/>
              <a:t>w</a:t>
            </a:r>
            <a:r>
              <a:rPr dirty="0" spc="-229"/>
              <a:t>i</a:t>
            </a:r>
            <a:r>
              <a:rPr dirty="0" spc="-25"/>
              <a:t>t</a:t>
            </a:r>
            <a:r>
              <a:rPr dirty="0" spc="-170"/>
              <a:t>h</a:t>
            </a:r>
            <a:r>
              <a:rPr dirty="0" spc="-229"/>
              <a:t>i</a:t>
            </a:r>
            <a:r>
              <a:rPr dirty="0" spc="-70"/>
              <a:t>n</a:t>
            </a:r>
            <a:r>
              <a:rPr dirty="0" spc="-380"/>
              <a:t> </a:t>
            </a:r>
            <a:r>
              <a:rPr dirty="0" spc="-25"/>
              <a:t>t</a:t>
            </a:r>
            <a:r>
              <a:rPr dirty="0" spc="-170"/>
              <a:t>h</a:t>
            </a:r>
            <a:r>
              <a:rPr dirty="0" spc="75"/>
              <a:t>e</a:t>
            </a:r>
            <a:r>
              <a:rPr dirty="0" spc="-380"/>
              <a:t> </a:t>
            </a:r>
            <a:r>
              <a:rPr dirty="0" spc="-85"/>
              <a:t>d</a:t>
            </a:r>
            <a:r>
              <a:rPr dirty="0" spc="-85"/>
              <a:t>a</a:t>
            </a:r>
            <a:r>
              <a:rPr dirty="0" spc="-25"/>
              <a:t>t</a:t>
            </a:r>
            <a:r>
              <a:rPr dirty="0" spc="-85"/>
              <a:t>a</a:t>
            </a:r>
            <a:r>
              <a:rPr dirty="0" spc="-450"/>
              <a:t>.</a:t>
            </a:r>
            <a:r>
              <a:rPr dirty="0" spc="-380"/>
              <a:t> </a:t>
            </a:r>
            <a:r>
              <a:rPr dirty="0" spc="125"/>
              <a:t>B</a:t>
            </a:r>
            <a:r>
              <a:rPr dirty="0" spc="80"/>
              <a:t>y  </a:t>
            </a:r>
            <a:r>
              <a:rPr dirty="0" spc="-25"/>
              <a:t>e</a:t>
            </a:r>
            <a:r>
              <a:rPr dirty="0" spc="-114"/>
              <a:t>m</a:t>
            </a:r>
            <a:r>
              <a:rPr dirty="0" spc="-85"/>
              <a:t>p</a:t>
            </a:r>
            <a:r>
              <a:rPr dirty="0" spc="-229"/>
              <a:t>l</a:t>
            </a:r>
            <a:r>
              <a:rPr dirty="0" spc="-110"/>
              <a:t>o</a:t>
            </a:r>
            <a:r>
              <a:rPr dirty="0" spc="10"/>
              <a:t>y</a:t>
            </a:r>
            <a:r>
              <a:rPr dirty="0" spc="-229"/>
              <a:t>i</a:t>
            </a:r>
            <a:r>
              <a:rPr dirty="0" spc="-170"/>
              <a:t>n</a:t>
            </a:r>
            <a:r>
              <a:rPr dirty="0" spc="20"/>
              <a:t>g</a:t>
            </a:r>
            <a:r>
              <a:rPr dirty="0" spc="-380"/>
              <a:t> </a:t>
            </a:r>
            <a:r>
              <a:rPr dirty="0" spc="15"/>
              <a:t>v</a:t>
            </a:r>
            <a:r>
              <a:rPr dirty="0" spc="-85"/>
              <a:t>a</a:t>
            </a:r>
            <a:r>
              <a:rPr dirty="0" spc="-145"/>
              <a:t>r</a:t>
            </a:r>
            <a:r>
              <a:rPr dirty="0" spc="-229"/>
              <a:t>i</a:t>
            </a:r>
            <a:r>
              <a:rPr dirty="0" spc="-110"/>
              <a:t>o</a:t>
            </a:r>
            <a:r>
              <a:rPr dirty="0" spc="-170"/>
              <a:t>u</a:t>
            </a:r>
            <a:r>
              <a:rPr dirty="0" spc="25"/>
              <a:t>s</a:t>
            </a:r>
            <a:r>
              <a:rPr dirty="0" spc="-380"/>
              <a:t> </a:t>
            </a:r>
            <a:r>
              <a:rPr dirty="0" spc="-75"/>
              <a:t>s</a:t>
            </a:r>
            <a:r>
              <a:rPr dirty="0" spc="-25"/>
              <a:t>t</a:t>
            </a:r>
            <a:r>
              <a:rPr dirty="0" spc="-85"/>
              <a:t>a</a:t>
            </a:r>
            <a:r>
              <a:rPr dirty="0" spc="-25"/>
              <a:t>t</a:t>
            </a:r>
            <a:r>
              <a:rPr dirty="0" spc="-229"/>
              <a:t>i</a:t>
            </a:r>
            <a:r>
              <a:rPr dirty="0" spc="-75"/>
              <a:t>s</a:t>
            </a:r>
            <a:r>
              <a:rPr dirty="0" spc="-25"/>
              <a:t>t</a:t>
            </a:r>
            <a:r>
              <a:rPr dirty="0" spc="-229"/>
              <a:t>i</a:t>
            </a:r>
            <a:r>
              <a:rPr dirty="0" spc="110"/>
              <a:t>c</a:t>
            </a:r>
            <a:r>
              <a:rPr dirty="0" spc="-85"/>
              <a:t>a</a:t>
            </a:r>
            <a:r>
              <a:rPr dirty="0" spc="-140"/>
              <a:t>l  </a:t>
            </a:r>
            <a:r>
              <a:rPr dirty="0" spc="-85"/>
              <a:t>a</a:t>
            </a:r>
            <a:r>
              <a:rPr dirty="0" spc="-170"/>
              <a:t>n</a:t>
            </a:r>
            <a:r>
              <a:rPr dirty="0" spc="15"/>
              <a:t>d</a:t>
            </a:r>
            <a:r>
              <a:rPr dirty="0" spc="-380"/>
              <a:t> </a:t>
            </a:r>
            <a:r>
              <a:rPr dirty="0" spc="-80"/>
              <a:t>g</a:t>
            </a:r>
            <a:r>
              <a:rPr dirty="0" spc="-145"/>
              <a:t>r</a:t>
            </a:r>
            <a:r>
              <a:rPr dirty="0" spc="-85"/>
              <a:t>a</a:t>
            </a:r>
            <a:r>
              <a:rPr dirty="0" spc="-85"/>
              <a:t>p</a:t>
            </a:r>
            <a:r>
              <a:rPr dirty="0" spc="-170"/>
              <a:t>h</a:t>
            </a:r>
            <a:r>
              <a:rPr dirty="0" spc="-229"/>
              <a:t>i</a:t>
            </a:r>
            <a:r>
              <a:rPr dirty="0" spc="110"/>
              <a:t>c</a:t>
            </a:r>
            <a:r>
              <a:rPr dirty="0" spc="-85"/>
              <a:t>a</a:t>
            </a:r>
            <a:r>
              <a:rPr dirty="0" spc="-130"/>
              <a:t>l</a:t>
            </a:r>
            <a:r>
              <a:rPr dirty="0" spc="-380"/>
              <a:t> </a:t>
            </a:r>
            <a:r>
              <a:rPr dirty="0" spc="-114"/>
              <a:t>m</a:t>
            </a:r>
            <a:r>
              <a:rPr dirty="0" spc="-25"/>
              <a:t>e</a:t>
            </a:r>
            <a:r>
              <a:rPr dirty="0" spc="-25"/>
              <a:t>t</a:t>
            </a:r>
            <a:r>
              <a:rPr dirty="0" spc="-170"/>
              <a:t>h</a:t>
            </a:r>
            <a:r>
              <a:rPr dirty="0" spc="-110"/>
              <a:t>o</a:t>
            </a:r>
            <a:r>
              <a:rPr dirty="0" spc="-85"/>
              <a:t>d</a:t>
            </a:r>
            <a:r>
              <a:rPr dirty="0" spc="-75"/>
              <a:t>s</a:t>
            </a:r>
            <a:r>
              <a:rPr dirty="0" spc="-455"/>
              <a:t>,</a:t>
            </a:r>
            <a:r>
              <a:rPr dirty="0" spc="-380"/>
              <a:t> </a:t>
            </a:r>
            <a:r>
              <a:rPr dirty="0" spc="220"/>
              <a:t>w</a:t>
            </a:r>
            <a:r>
              <a:rPr dirty="0" spc="50"/>
              <a:t>e  </a:t>
            </a:r>
            <a:r>
              <a:rPr dirty="0" spc="-170"/>
              <a:t>un</a:t>
            </a:r>
            <a:r>
              <a:rPr dirty="0" spc="110"/>
              <a:t>c</a:t>
            </a:r>
            <a:r>
              <a:rPr dirty="0" spc="-110"/>
              <a:t>o</a:t>
            </a:r>
            <a:r>
              <a:rPr dirty="0" spc="15"/>
              <a:t>v</a:t>
            </a:r>
            <a:r>
              <a:rPr dirty="0" spc="-25"/>
              <a:t>e</a:t>
            </a:r>
            <a:r>
              <a:rPr dirty="0" spc="-45"/>
              <a:t>r</a:t>
            </a:r>
            <a:r>
              <a:rPr dirty="0" spc="-380"/>
              <a:t> </a:t>
            </a:r>
            <a:r>
              <a:rPr dirty="0" spc="-25"/>
              <a:t>t</a:t>
            </a:r>
            <a:r>
              <a:rPr dirty="0" spc="-170"/>
              <a:t>h</a:t>
            </a:r>
            <a:r>
              <a:rPr dirty="0" spc="75"/>
              <a:t>e</a:t>
            </a:r>
            <a:r>
              <a:rPr dirty="0" spc="-380"/>
              <a:t> </a:t>
            </a:r>
            <a:r>
              <a:rPr dirty="0" spc="-75"/>
              <a:t>s</a:t>
            </a:r>
            <a:r>
              <a:rPr dirty="0" spc="-25"/>
              <a:t>t</a:t>
            </a:r>
            <a:r>
              <a:rPr dirty="0" spc="-110"/>
              <a:t>o</a:t>
            </a:r>
            <a:r>
              <a:rPr dirty="0" spc="-145"/>
              <a:t>r</a:t>
            </a:r>
            <a:r>
              <a:rPr dirty="0" spc="-229"/>
              <a:t>i</a:t>
            </a:r>
            <a:r>
              <a:rPr dirty="0" spc="-25"/>
              <a:t>e</a:t>
            </a:r>
            <a:r>
              <a:rPr dirty="0" spc="25"/>
              <a:t>s</a:t>
            </a:r>
            <a:r>
              <a:rPr dirty="0" spc="-380"/>
              <a:t> </a:t>
            </a:r>
            <a:r>
              <a:rPr dirty="0" spc="-170"/>
              <a:t>h</a:t>
            </a:r>
            <a:r>
              <a:rPr dirty="0" spc="-229"/>
              <a:t>i</a:t>
            </a:r>
            <a:r>
              <a:rPr dirty="0" spc="-85"/>
              <a:t>dd</a:t>
            </a:r>
            <a:r>
              <a:rPr dirty="0" spc="-25"/>
              <a:t>e</a:t>
            </a:r>
            <a:r>
              <a:rPr dirty="0" spc="-45"/>
              <a:t>n  </a:t>
            </a:r>
            <a:r>
              <a:rPr dirty="0" spc="220"/>
              <a:t>w</a:t>
            </a:r>
            <a:r>
              <a:rPr dirty="0" spc="-229"/>
              <a:t>i</a:t>
            </a:r>
            <a:r>
              <a:rPr dirty="0" spc="-25"/>
              <a:t>t</a:t>
            </a:r>
            <a:r>
              <a:rPr dirty="0" spc="-170"/>
              <a:t>h</a:t>
            </a:r>
            <a:r>
              <a:rPr dirty="0" spc="-229"/>
              <a:t>i</a:t>
            </a:r>
            <a:r>
              <a:rPr dirty="0" spc="-70"/>
              <a:t>n</a:t>
            </a:r>
            <a:r>
              <a:rPr dirty="0" spc="-380"/>
              <a:t> </a:t>
            </a:r>
            <a:r>
              <a:rPr dirty="0" spc="-25"/>
              <a:t>t</a:t>
            </a:r>
            <a:r>
              <a:rPr dirty="0" spc="-170"/>
              <a:t>h</a:t>
            </a:r>
            <a:r>
              <a:rPr dirty="0" spc="75"/>
              <a:t>e</a:t>
            </a:r>
            <a:r>
              <a:rPr dirty="0" spc="-380"/>
              <a:t> </a:t>
            </a:r>
            <a:r>
              <a:rPr dirty="0" spc="-170"/>
              <a:t>nu</a:t>
            </a:r>
            <a:r>
              <a:rPr dirty="0" spc="-114"/>
              <a:t>m</a:t>
            </a:r>
            <a:r>
              <a:rPr dirty="0" spc="-85"/>
              <a:t>b</a:t>
            </a:r>
            <a:r>
              <a:rPr dirty="0" spc="-25"/>
              <a:t>e</a:t>
            </a:r>
            <a:r>
              <a:rPr dirty="0" spc="-145"/>
              <a:t>r</a:t>
            </a:r>
            <a:r>
              <a:rPr dirty="0" spc="-75"/>
              <a:t>s</a:t>
            </a:r>
            <a:r>
              <a:rPr dirty="0" spc="-455"/>
              <a:t>,</a:t>
            </a:r>
            <a:r>
              <a:rPr dirty="0" spc="-380"/>
              <a:t> </a:t>
            </a:r>
            <a:r>
              <a:rPr dirty="0" spc="-75"/>
              <a:t>s</a:t>
            </a:r>
            <a:r>
              <a:rPr dirty="0" spc="-170"/>
              <a:t>h</a:t>
            </a:r>
            <a:r>
              <a:rPr dirty="0" spc="-25"/>
              <a:t>e</a:t>
            </a:r>
            <a:r>
              <a:rPr dirty="0" spc="-85"/>
              <a:t>dd</a:t>
            </a:r>
            <a:r>
              <a:rPr dirty="0" spc="-229"/>
              <a:t>i</a:t>
            </a:r>
            <a:r>
              <a:rPr dirty="0" spc="-170"/>
              <a:t>n</a:t>
            </a:r>
            <a:r>
              <a:rPr dirty="0" spc="15"/>
              <a:t>g  </a:t>
            </a:r>
            <a:r>
              <a:rPr dirty="0" spc="-229"/>
              <a:t>li</a:t>
            </a:r>
            <a:r>
              <a:rPr dirty="0" spc="-80"/>
              <a:t>g</a:t>
            </a:r>
            <a:r>
              <a:rPr dirty="0" spc="-170"/>
              <a:t>h</a:t>
            </a:r>
            <a:r>
              <a:rPr dirty="0" spc="75"/>
              <a:t>t</a:t>
            </a:r>
            <a:r>
              <a:rPr dirty="0" spc="-380"/>
              <a:t> </a:t>
            </a:r>
            <a:r>
              <a:rPr dirty="0" spc="-110"/>
              <a:t>o</a:t>
            </a:r>
            <a:r>
              <a:rPr dirty="0" spc="-70"/>
              <a:t>n</a:t>
            </a:r>
            <a:r>
              <a:rPr dirty="0" spc="-380"/>
              <a:t> </a:t>
            </a:r>
            <a:r>
              <a:rPr dirty="0" spc="-25"/>
              <a:t>t</a:t>
            </a:r>
            <a:r>
              <a:rPr dirty="0" spc="-170"/>
              <a:t>h</a:t>
            </a:r>
            <a:r>
              <a:rPr dirty="0" spc="75"/>
              <a:t>e</a:t>
            </a:r>
            <a:r>
              <a:rPr dirty="0" spc="-380"/>
              <a:t> </a:t>
            </a:r>
            <a:r>
              <a:rPr dirty="0" spc="-85"/>
              <a:t>p</a:t>
            </a:r>
            <a:r>
              <a:rPr dirty="0" spc="-170"/>
              <a:t>u</a:t>
            </a:r>
            <a:r>
              <a:rPr dirty="0" spc="-229"/>
              <a:t>l</a:t>
            </a:r>
            <a:r>
              <a:rPr dirty="0" spc="-75"/>
              <a:t>s</a:t>
            </a:r>
            <a:r>
              <a:rPr dirty="0" spc="75"/>
              <a:t>e</a:t>
            </a:r>
            <a:r>
              <a:rPr dirty="0" spc="-380"/>
              <a:t> </a:t>
            </a:r>
            <a:r>
              <a:rPr dirty="0" spc="-110"/>
              <a:t>o</a:t>
            </a:r>
            <a:r>
              <a:rPr dirty="0" spc="55"/>
              <a:t>f</a:t>
            </a:r>
            <a:r>
              <a:rPr dirty="0" spc="-380"/>
              <a:t> </a:t>
            </a:r>
            <a:r>
              <a:rPr dirty="0" spc="-25"/>
              <a:t>t</a:t>
            </a:r>
            <a:r>
              <a:rPr dirty="0" spc="-170"/>
              <a:t>h</a:t>
            </a:r>
            <a:r>
              <a:rPr dirty="0" spc="75"/>
              <a:t>e</a:t>
            </a:r>
            <a:r>
              <a:rPr dirty="0" spc="-380"/>
              <a:t> </a:t>
            </a:r>
            <a:r>
              <a:rPr dirty="0" spc="-110"/>
              <a:t>o</a:t>
            </a:r>
            <a:r>
              <a:rPr dirty="0" spc="-170"/>
              <a:t>n</a:t>
            </a:r>
            <a:r>
              <a:rPr dirty="0" spc="-229"/>
              <a:t>li</a:t>
            </a:r>
            <a:r>
              <a:rPr dirty="0" spc="-170"/>
              <a:t>n</a:t>
            </a:r>
            <a:r>
              <a:rPr dirty="0" spc="50"/>
              <a:t>e  </a:t>
            </a:r>
            <a:r>
              <a:rPr dirty="0" spc="-120"/>
              <a:t>landscape.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7477" y="1144512"/>
            <a:ext cx="2200910" cy="2200910"/>
          </a:xfrm>
          <a:custGeom>
            <a:avLst/>
            <a:gdLst/>
            <a:ahLst/>
            <a:cxnLst/>
            <a:rect l="l" t="t" r="r" b="b"/>
            <a:pathLst>
              <a:path w="2200910" h="2200910">
                <a:moveTo>
                  <a:pt x="1100359" y="2200718"/>
                </a:moveTo>
                <a:lnTo>
                  <a:pt x="1052627" y="2199701"/>
                </a:lnTo>
                <a:lnTo>
                  <a:pt x="1005415" y="2196679"/>
                </a:lnTo>
                <a:lnTo>
                  <a:pt x="958764" y="2191692"/>
                </a:lnTo>
                <a:lnTo>
                  <a:pt x="912715" y="2184782"/>
                </a:lnTo>
                <a:lnTo>
                  <a:pt x="867309" y="2175990"/>
                </a:lnTo>
                <a:lnTo>
                  <a:pt x="822587" y="2165358"/>
                </a:lnTo>
                <a:lnTo>
                  <a:pt x="778592" y="2152926"/>
                </a:lnTo>
                <a:lnTo>
                  <a:pt x="735363" y="2138736"/>
                </a:lnTo>
                <a:lnTo>
                  <a:pt x="692943" y="2122830"/>
                </a:lnTo>
                <a:lnTo>
                  <a:pt x="651373" y="2105248"/>
                </a:lnTo>
                <a:lnTo>
                  <a:pt x="610693" y="2086032"/>
                </a:lnTo>
                <a:lnTo>
                  <a:pt x="570946" y="2065223"/>
                </a:lnTo>
                <a:lnTo>
                  <a:pt x="532172" y="2042863"/>
                </a:lnTo>
                <a:lnTo>
                  <a:pt x="494414" y="2018992"/>
                </a:lnTo>
                <a:lnTo>
                  <a:pt x="457711" y="1993653"/>
                </a:lnTo>
                <a:lnTo>
                  <a:pt x="422106" y="1966885"/>
                </a:lnTo>
                <a:lnTo>
                  <a:pt x="387639" y="1938732"/>
                </a:lnTo>
                <a:lnTo>
                  <a:pt x="354352" y="1909233"/>
                </a:lnTo>
                <a:lnTo>
                  <a:pt x="322287" y="1878430"/>
                </a:lnTo>
                <a:lnTo>
                  <a:pt x="291484" y="1846365"/>
                </a:lnTo>
                <a:lnTo>
                  <a:pt x="261985" y="1813078"/>
                </a:lnTo>
                <a:lnTo>
                  <a:pt x="233832" y="1778611"/>
                </a:lnTo>
                <a:lnTo>
                  <a:pt x="207064" y="1743006"/>
                </a:lnTo>
                <a:lnTo>
                  <a:pt x="181725" y="1706303"/>
                </a:lnTo>
                <a:lnTo>
                  <a:pt x="157854" y="1668545"/>
                </a:lnTo>
                <a:lnTo>
                  <a:pt x="135494" y="1629771"/>
                </a:lnTo>
                <a:lnTo>
                  <a:pt x="114685" y="1590024"/>
                </a:lnTo>
                <a:lnTo>
                  <a:pt x="95469" y="1549344"/>
                </a:lnTo>
                <a:lnTo>
                  <a:pt x="77887" y="1507774"/>
                </a:lnTo>
                <a:lnTo>
                  <a:pt x="61981" y="1465354"/>
                </a:lnTo>
                <a:lnTo>
                  <a:pt x="47791" y="1422125"/>
                </a:lnTo>
                <a:lnTo>
                  <a:pt x="35359" y="1378130"/>
                </a:lnTo>
                <a:lnTo>
                  <a:pt x="24727" y="1333408"/>
                </a:lnTo>
                <a:lnTo>
                  <a:pt x="15935" y="1288002"/>
                </a:lnTo>
                <a:lnTo>
                  <a:pt x="9025" y="1241953"/>
                </a:lnTo>
                <a:lnTo>
                  <a:pt x="4038" y="1195302"/>
                </a:lnTo>
                <a:lnTo>
                  <a:pt x="1016" y="1148090"/>
                </a:lnTo>
                <a:lnTo>
                  <a:pt x="0" y="1100351"/>
                </a:lnTo>
                <a:lnTo>
                  <a:pt x="1016" y="1052627"/>
                </a:lnTo>
                <a:lnTo>
                  <a:pt x="4038" y="1005415"/>
                </a:lnTo>
                <a:lnTo>
                  <a:pt x="9025" y="958764"/>
                </a:lnTo>
                <a:lnTo>
                  <a:pt x="15935" y="912715"/>
                </a:lnTo>
                <a:lnTo>
                  <a:pt x="24727" y="867309"/>
                </a:lnTo>
                <a:lnTo>
                  <a:pt x="35359" y="822587"/>
                </a:lnTo>
                <a:lnTo>
                  <a:pt x="47791" y="778592"/>
                </a:lnTo>
                <a:lnTo>
                  <a:pt x="61981" y="735363"/>
                </a:lnTo>
                <a:lnTo>
                  <a:pt x="77887" y="692943"/>
                </a:lnTo>
                <a:lnTo>
                  <a:pt x="95469" y="651372"/>
                </a:lnTo>
                <a:lnTo>
                  <a:pt x="114685" y="610693"/>
                </a:lnTo>
                <a:lnTo>
                  <a:pt x="135494" y="570946"/>
                </a:lnTo>
                <a:lnTo>
                  <a:pt x="157854" y="532172"/>
                </a:lnTo>
                <a:lnTo>
                  <a:pt x="181725" y="494413"/>
                </a:lnTo>
                <a:lnTo>
                  <a:pt x="207064" y="457711"/>
                </a:lnTo>
                <a:lnTo>
                  <a:pt x="233832" y="422105"/>
                </a:lnTo>
                <a:lnTo>
                  <a:pt x="261985" y="387639"/>
                </a:lnTo>
                <a:lnTo>
                  <a:pt x="291484" y="354352"/>
                </a:lnTo>
                <a:lnTo>
                  <a:pt x="322287" y="322287"/>
                </a:lnTo>
                <a:lnTo>
                  <a:pt x="354352" y="291484"/>
                </a:lnTo>
                <a:lnTo>
                  <a:pt x="387639" y="261985"/>
                </a:lnTo>
                <a:lnTo>
                  <a:pt x="422106" y="233831"/>
                </a:lnTo>
                <a:lnTo>
                  <a:pt x="457711" y="207064"/>
                </a:lnTo>
                <a:lnTo>
                  <a:pt x="494414" y="181724"/>
                </a:lnTo>
                <a:lnTo>
                  <a:pt x="532172" y="157854"/>
                </a:lnTo>
                <a:lnTo>
                  <a:pt x="570946" y="135493"/>
                </a:lnTo>
                <a:lnTo>
                  <a:pt x="610693" y="114685"/>
                </a:lnTo>
                <a:lnTo>
                  <a:pt x="651373" y="95469"/>
                </a:lnTo>
                <a:lnTo>
                  <a:pt x="692943" y="77887"/>
                </a:lnTo>
                <a:lnTo>
                  <a:pt x="735363" y="61980"/>
                </a:lnTo>
                <a:lnTo>
                  <a:pt x="778592" y="47791"/>
                </a:lnTo>
                <a:lnTo>
                  <a:pt x="822587" y="35359"/>
                </a:lnTo>
                <a:lnTo>
                  <a:pt x="867309" y="24727"/>
                </a:lnTo>
                <a:lnTo>
                  <a:pt x="912715" y="15935"/>
                </a:lnTo>
                <a:lnTo>
                  <a:pt x="958764" y="9025"/>
                </a:lnTo>
                <a:lnTo>
                  <a:pt x="1005415" y="4038"/>
                </a:lnTo>
                <a:lnTo>
                  <a:pt x="1052627" y="1016"/>
                </a:lnTo>
                <a:lnTo>
                  <a:pt x="1100342" y="0"/>
                </a:lnTo>
                <a:lnTo>
                  <a:pt x="1148090" y="1016"/>
                </a:lnTo>
                <a:lnTo>
                  <a:pt x="1195302" y="4038"/>
                </a:lnTo>
                <a:lnTo>
                  <a:pt x="1241953" y="9025"/>
                </a:lnTo>
                <a:lnTo>
                  <a:pt x="1288002" y="15935"/>
                </a:lnTo>
                <a:lnTo>
                  <a:pt x="1333408" y="24727"/>
                </a:lnTo>
                <a:lnTo>
                  <a:pt x="1378130" y="35359"/>
                </a:lnTo>
                <a:lnTo>
                  <a:pt x="1422125" y="47791"/>
                </a:lnTo>
                <a:lnTo>
                  <a:pt x="1465354" y="61980"/>
                </a:lnTo>
                <a:lnTo>
                  <a:pt x="1507774" y="77887"/>
                </a:lnTo>
                <a:lnTo>
                  <a:pt x="1549345" y="95469"/>
                </a:lnTo>
                <a:lnTo>
                  <a:pt x="1590024" y="114685"/>
                </a:lnTo>
                <a:lnTo>
                  <a:pt x="1629771" y="135493"/>
                </a:lnTo>
                <a:lnTo>
                  <a:pt x="1668545" y="157854"/>
                </a:lnTo>
                <a:lnTo>
                  <a:pt x="1706304" y="181724"/>
                </a:lnTo>
                <a:lnTo>
                  <a:pt x="1743006" y="207064"/>
                </a:lnTo>
                <a:lnTo>
                  <a:pt x="1778612" y="233831"/>
                </a:lnTo>
                <a:lnTo>
                  <a:pt x="1813078" y="261985"/>
                </a:lnTo>
                <a:lnTo>
                  <a:pt x="1846365" y="291484"/>
                </a:lnTo>
                <a:lnTo>
                  <a:pt x="1878430" y="322287"/>
                </a:lnTo>
                <a:lnTo>
                  <a:pt x="1909233" y="354352"/>
                </a:lnTo>
                <a:lnTo>
                  <a:pt x="1938732" y="387639"/>
                </a:lnTo>
                <a:lnTo>
                  <a:pt x="1966886" y="422105"/>
                </a:lnTo>
                <a:lnTo>
                  <a:pt x="1993653" y="457711"/>
                </a:lnTo>
                <a:lnTo>
                  <a:pt x="2018993" y="494413"/>
                </a:lnTo>
                <a:lnTo>
                  <a:pt x="2042863" y="532172"/>
                </a:lnTo>
                <a:lnTo>
                  <a:pt x="2065224" y="570946"/>
                </a:lnTo>
                <a:lnTo>
                  <a:pt x="2086033" y="610693"/>
                </a:lnTo>
                <a:lnTo>
                  <a:pt x="2105248" y="651372"/>
                </a:lnTo>
                <a:lnTo>
                  <a:pt x="2122830" y="692943"/>
                </a:lnTo>
                <a:lnTo>
                  <a:pt x="2138737" y="735363"/>
                </a:lnTo>
                <a:lnTo>
                  <a:pt x="2152926" y="778592"/>
                </a:lnTo>
                <a:lnTo>
                  <a:pt x="2165358" y="822587"/>
                </a:lnTo>
                <a:lnTo>
                  <a:pt x="2175990" y="867309"/>
                </a:lnTo>
                <a:lnTo>
                  <a:pt x="2184782" y="912715"/>
                </a:lnTo>
                <a:lnTo>
                  <a:pt x="2191692" y="958764"/>
                </a:lnTo>
                <a:lnTo>
                  <a:pt x="2196679" y="1005415"/>
                </a:lnTo>
                <a:lnTo>
                  <a:pt x="2199701" y="1052627"/>
                </a:lnTo>
                <a:lnTo>
                  <a:pt x="2200718" y="1100359"/>
                </a:lnTo>
                <a:lnTo>
                  <a:pt x="2199701" y="1148090"/>
                </a:lnTo>
                <a:lnTo>
                  <a:pt x="2196679" y="1195302"/>
                </a:lnTo>
                <a:lnTo>
                  <a:pt x="2191692" y="1241953"/>
                </a:lnTo>
                <a:lnTo>
                  <a:pt x="2184782" y="1288002"/>
                </a:lnTo>
                <a:lnTo>
                  <a:pt x="2175990" y="1333408"/>
                </a:lnTo>
                <a:lnTo>
                  <a:pt x="2165358" y="1378130"/>
                </a:lnTo>
                <a:lnTo>
                  <a:pt x="2152926" y="1422125"/>
                </a:lnTo>
                <a:lnTo>
                  <a:pt x="2138737" y="1465354"/>
                </a:lnTo>
                <a:lnTo>
                  <a:pt x="2122830" y="1507774"/>
                </a:lnTo>
                <a:lnTo>
                  <a:pt x="2105248" y="1549344"/>
                </a:lnTo>
                <a:lnTo>
                  <a:pt x="2086033" y="1590024"/>
                </a:lnTo>
                <a:lnTo>
                  <a:pt x="2065224" y="1629771"/>
                </a:lnTo>
                <a:lnTo>
                  <a:pt x="2042863" y="1668545"/>
                </a:lnTo>
                <a:lnTo>
                  <a:pt x="2018993" y="1706303"/>
                </a:lnTo>
                <a:lnTo>
                  <a:pt x="1993653" y="1743006"/>
                </a:lnTo>
                <a:lnTo>
                  <a:pt x="1966886" y="1778611"/>
                </a:lnTo>
                <a:lnTo>
                  <a:pt x="1938732" y="1813078"/>
                </a:lnTo>
                <a:lnTo>
                  <a:pt x="1909233" y="1846365"/>
                </a:lnTo>
                <a:lnTo>
                  <a:pt x="1878430" y="1878430"/>
                </a:lnTo>
                <a:lnTo>
                  <a:pt x="1846365" y="1909233"/>
                </a:lnTo>
                <a:lnTo>
                  <a:pt x="1813078" y="1938732"/>
                </a:lnTo>
                <a:lnTo>
                  <a:pt x="1778612" y="1966885"/>
                </a:lnTo>
                <a:lnTo>
                  <a:pt x="1743006" y="1993653"/>
                </a:lnTo>
                <a:lnTo>
                  <a:pt x="1706304" y="2018992"/>
                </a:lnTo>
                <a:lnTo>
                  <a:pt x="1668545" y="2042863"/>
                </a:lnTo>
                <a:lnTo>
                  <a:pt x="1629771" y="2065223"/>
                </a:lnTo>
                <a:lnTo>
                  <a:pt x="1590024" y="2086032"/>
                </a:lnTo>
                <a:lnTo>
                  <a:pt x="1549345" y="2105248"/>
                </a:lnTo>
                <a:lnTo>
                  <a:pt x="1507774" y="2122830"/>
                </a:lnTo>
                <a:lnTo>
                  <a:pt x="1465354" y="2138736"/>
                </a:lnTo>
                <a:lnTo>
                  <a:pt x="1422125" y="2152926"/>
                </a:lnTo>
                <a:lnTo>
                  <a:pt x="1378130" y="2165358"/>
                </a:lnTo>
                <a:lnTo>
                  <a:pt x="1333408" y="2175990"/>
                </a:lnTo>
                <a:lnTo>
                  <a:pt x="1288002" y="2184782"/>
                </a:lnTo>
                <a:lnTo>
                  <a:pt x="1241953" y="2191692"/>
                </a:lnTo>
                <a:lnTo>
                  <a:pt x="1195302" y="2196679"/>
                </a:lnTo>
                <a:lnTo>
                  <a:pt x="1148090" y="2199701"/>
                </a:lnTo>
                <a:lnTo>
                  <a:pt x="1100359" y="2200718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8817015"/>
            <a:ext cx="3362324" cy="146998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835420" y="0"/>
            <a:ext cx="8455660" cy="4044950"/>
            <a:chOff x="9835420" y="0"/>
            <a:chExt cx="8455660" cy="4044950"/>
          </a:xfrm>
        </p:grpSpPr>
        <p:sp>
          <p:nvSpPr>
            <p:cNvPr id="6" name="object 6"/>
            <p:cNvSpPr/>
            <p:nvPr/>
          </p:nvSpPr>
          <p:spPr>
            <a:xfrm>
              <a:off x="9835420" y="0"/>
              <a:ext cx="8452485" cy="4044950"/>
            </a:xfrm>
            <a:custGeom>
              <a:avLst/>
              <a:gdLst/>
              <a:ahLst/>
              <a:cxnLst/>
              <a:rect l="l" t="t" r="r" b="b"/>
              <a:pathLst>
                <a:path w="8452485" h="4044950">
                  <a:moveTo>
                    <a:pt x="79489" y="89102"/>
                  </a:moveTo>
                  <a:lnTo>
                    <a:pt x="69120" y="92692"/>
                  </a:lnTo>
                  <a:lnTo>
                    <a:pt x="50363" y="72307"/>
                  </a:lnTo>
                  <a:lnTo>
                    <a:pt x="31526" y="51950"/>
                  </a:lnTo>
                  <a:lnTo>
                    <a:pt x="8452" y="19620"/>
                  </a:lnTo>
                  <a:lnTo>
                    <a:pt x="0" y="9107"/>
                  </a:lnTo>
                  <a:lnTo>
                    <a:pt x="233624" y="8855"/>
                  </a:lnTo>
                  <a:lnTo>
                    <a:pt x="81474" y="61535"/>
                  </a:lnTo>
                  <a:lnTo>
                    <a:pt x="79489" y="89102"/>
                  </a:lnTo>
                  <a:close/>
                </a:path>
                <a:path w="8452485" h="4044950">
                  <a:moveTo>
                    <a:pt x="115756" y="130304"/>
                  </a:moveTo>
                  <a:lnTo>
                    <a:pt x="109256" y="119115"/>
                  </a:lnTo>
                  <a:lnTo>
                    <a:pt x="87954" y="72732"/>
                  </a:lnTo>
                  <a:lnTo>
                    <a:pt x="81474" y="61535"/>
                  </a:lnTo>
                  <a:lnTo>
                    <a:pt x="233624" y="8855"/>
                  </a:lnTo>
                  <a:lnTo>
                    <a:pt x="311499" y="8771"/>
                  </a:lnTo>
                  <a:lnTo>
                    <a:pt x="103796" y="80686"/>
                  </a:lnTo>
                  <a:lnTo>
                    <a:pt x="113938" y="117494"/>
                  </a:lnTo>
                  <a:lnTo>
                    <a:pt x="115756" y="130304"/>
                  </a:lnTo>
                  <a:close/>
                </a:path>
                <a:path w="8452485" h="4044950">
                  <a:moveTo>
                    <a:pt x="683694" y="592207"/>
                  </a:moveTo>
                  <a:lnTo>
                    <a:pt x="646341" y="564821"/>
                  </a:lnTo>
                  <a:lnTo>
                    <a:pt x="605180" y="525314"/>
                  </a:lnTo>
                  <a:lnTo>
                    <a:pt x="564316" y="485704"/>
                  </a:lnTo>
                  <a:lnTo>
                    <a:pt x="523697" y="446009"/>
                  </a:lnTo>
                  <a:lnTo>
                    <a:pt x="491582" y="430249"/>
                  </a:lnTo>
                  <a:lnTo>
                    <a:pt x="455468" y="402434"/>
                  </a:lnTo>
                  <a:lnTo>
                    <a:pt x="335114" y="282828"/>
                  </a:lnTo>
                  <a:lnTo>
                    <a:pt x="299114" y="254974"/>
                  </a:lnTo>
                  <a:lnTo>
                    <a:pt x="258633" y="201792"/>
                  </a:lnTo>
                  <a:lnTo>
                    <a:pt x="222185" y="160653"/>
                  </a:lnTo>
                  <a:lnTo>
                    <a:pt x="185591" y="119564"/>
                  </a:lnTo>
                  <a:lnTo>
                    <a:pt x="128498" y="85573"/>
                  </a:lnTo>
                  <a:lnTo>
                    <a:pt x="103796" y="80686"/>
                  </a:lnTo>
                  <a:lnTo>
                    <a:pt x="311499" y="8771"/>
                  </a:lnTo>
                  <a:lnTo>
                    <a:pt x="2219434" y="6715"/>
                  </a:lnTo>
                  <a:lnTo>
                    <a:pt x="673094" y="542118"/>
                  </a:lnTo>
                  <a:lnTo>
                    <a:pt x="675534" y="554713"/>
                  </a:lnTo>
                  <a:lnTo>
                    <a:pt x="682716" y="579106"/>
                  </a:lnTo>
                  <a:lnTo>
                    <a:pt x="680181" y="579984"/>
                  </a:lnTo>
                  <a:lnTo>
                    <a:pt x="683694" y="592207"/>
                  </a:lnTo>
                  <a:close/>
                </a:path>
                <a:path w="8452485" h="4044950">
                  <a:moveTo>
                    <a:pt x="1470840" y="1072290"/>
                  </a:moveTo>
                  <a:lnTo>
                    <a:pt x="1454944" y="1077794"/>
                  </a:lnTo>
                  <a:lnTo>
                    <a:pt x="1430826" y="1059265"/>
                  </a:lnTo>
                  <a:lnTo>
                    <a:pt x="1398486" y="1016703"/>
                  </a:lnTo>
                  <a:lnTo>
                    <a:pt x="1355507" y="991265"/>
                  </a:lnTo>
                  <a:lnTo>
                    <a:pt x="1317476" y="977554"/>
                  </a:lnTo>
                  <a:lnTo>
                    <a:pt x="1284358" y="975581"/>
                  </a:lnTo>
                  <a:lnTo>
                    <a:pt x="1247809" y="961356"/>
                  </a:lnTo>
                  <a:lnTo>
                    <a:pt x="1207794" y="934892"/>
                  </a:lnTo>
                  <a:lnTo>
                    <a:pt x="1185348" y="942663"/>
                  </a:lnTo>
                  <a:lnTo>
                    <a:pt x="1159203" y="938276"/>
                  </a:lnTo>
                  <a:lnTo>
                    <a:pt x="1137648" y="945739"/>
                  </a:lnTo>
                  <a:lnTo>
                    <a:pt x="1108198" y="929057"/>
                  </a:lnTo>
                  <a:lnTo>
                    <a:pt x="1074989" y="900236"/>
                  </a:lnTo>
                  <a:lnTo>
                    <a:pt x="1033845" y="847283"/>
                  </a:lnTo>
                  <a:lnTo>
                    <a:pt x="1009946" y="855558"/>
                  </a:lnTo>
                  <a:lnTo>
                    <a:pt x="982388" y="851660"/>
                  </a:lnTo>
                  <a:lnTo>
                    <a:pt x="951154" y="835595"/>
                  </a:lnTo>
                  <a:lnTo>
                    <a:pt x="912071" y="795368"/>
                  </a:lnTo>
                  <a:lnTo>
                    <a:pt x="865121" y="730985"/>
                  </a:lnTo>
                  <a:lnTo>
                    <a:pt x="829866" y="716313"/>
                  </a:lnTo>
                  <a:lnTo>
                    <a:pt x="791045" y="689435"/>
                  </a:lnTo>
                  <a:lnTo>
                    <a:pt x="748625" y="650364"/>
                  </a:lnTo>
                  <a:lnTo>
                    <a:pt x="706729" y="611111"/>
                  </a:lnTo>
                  <a:lnTo>
                    <a:pt x="704992" y="611712"/>
                  </a:lnTo>
                  <a:lnTo>
                    <a:pt x="699092" y="600315"/>
                  </a:lnTo>
                  <a:lnTo>
                    <a:pt x="678982" y="553520"/>
                  </a:lnTo>
                  <a:lnTo>
                    <a:pt x="673094" y="542118"/>
                  </a:lnTo>
                  <a:lnTo>
                    <a:pt x="2219434" y="6715"/>
                  </a:lnTo>
                  <a:lnTo>
                    <a:pt x="4399931" y="4364"/>
                  </a:lnTo>
                  <a:lnTo>
                    <a:pt x="1477510" y="1016222"/>
                  </a:lnTo>
                  <a:lnTo>
                    <a:pt x="1482671" y="1054754"/>
                  </a:lnTo>
                  <a:lnTo>
                    <a:pt x="1470840" y="1072290"/>
                  </a:lnTo>
                  <a:close/>
                </a:path>
                <a:path w="8452485" h="4044950">
                  <a:moveTo>
                    <a:pt x="686307" y="591303"/>
                  </a:moveTo>
                  <a:lnTo>
                    <a:pt x="681509" y="579524"/>
                  </a:lnTo>
                  <a:lnTo>
                    <a:pt x="682716" y="579106"/>
                  </a:lnTo>
                  <a:lnTo>
                    <a:pt x="686307" y="591303"/>
                  </a:lnTo>
                  <a:close/>
                </a:path>
                <a:path w="8452485" h="4044950">
                  <a:moveTo>
                    <a:pt x="2077553" y="1157895"/>
                  </a:moveTo>
                  <a:lnTo>
                    <a:pt x="2042833" y="1169917"/>
                  </a:lnTo>
                  <a:lnTo>
                    <a:pt x="2004138" y="1169875"/>
                  </a:lnTo>
                  <a:lnTo>
                    <a:pt x="1961475" y="1157767"/>
                  </a:lnTo>
                  <a:lnTo>
                    <a:pt x="1914850" y="1133591"/>
                  </a:lnTo>
                  <a:lnTo>
                    <a:pt x="1830515" y="1109033"/>
                  </a:lnTo>
                  <a:lnTo>
                    <a:pt x="1796972" y="1120647"/>
                  </a:lnTo>
                  <a:lnTo>
                    <a:pt x="1711422" y="1123388"/>
                  </a:lnTo>
                  <a:lnTo>
                    <a:pt x="1665008" y="1112579"/>
                  </a:lnTo>
                  <a:lnTo>
                    <a:pt x="1614805" y="1089642"/>
                  </a:lnTo>
                  <a:lnTo>
                    <a:pt x="1569139" y="1078574"/>
                  </a:lnTo>
                  <a:lnTo>
                    <a:pt x="1519718" y="1055367"/>
                  </a:lnTo>
                  <a:lnTo>
                    <a:pt x="1508784" y="1059152"/>
                  </a:lnTo>
                  <a:lnTo>
                    <a:pt x="1477510" y="1016222"/>
                  </a:lnTo>
                  <a:lnTo>
                    <a:pt x="4399931" y="4364"/>
                  </a:lnTo>
                  <a:lnTo>
                    <a:pt x="5373367" y="3315"/>
                  </a:lnTo>
                  <a:lnTo>
                    <a:pt x="2114114" y="1131797"/>
                  </a:lnTo>
                  <a:lnTo>
                    <a:pt x="2077553" y="1157895"/>
                  </a:lnTo>
                  <a:close/>
                </a:path>
                <a:path w="8452485" h="4044950">
                  <a:moveTo>
                    <a:pt x="1535626" y="1103617"/>
                  </a:moveTo>
                  <a:lnTo>
                    <a:pt x="1534913" y="1103864"/>
                  </a:lnTo>
                  <a:lnTo>
                    <a:pt x="1525891" y="1080109"/>
                  </a:lnTo>
                  <a:lnTo>
                    <a:pt x="1516155" y="1056600"/>
                  </a:lnTo>
                  <a:lnTo>
                    <a:pt x="1519718" y="1055367"/>
                  </a:lnTo>
                  <a:lnTo>
                    <a:pt x="1535626" y="1103617"/>
                  </a:lnTo>
                  <a:close/>
                </a:path>
                <a:path w="8452485" h="4044950">
                  <a:moveTo>
                    <a:pt x="2357780" y="1168388"/>
                  </a:moveTo>
                  <a:lnTo>
                    <a:pt x="2299602" y="1134772"/>
                  </a:lnTo>
                  <a:lnTo>
                    <a:pt x="2245714" y="1113111"/>
                  </a:lnTo>
                  <a:lnTo>
                    <a:pt x="2196133" y="1103399"/>
                  </a:lnTo>
                  <a:lnTo>
                    <a:pt x="5373367" y="3315"/>
                  </a:lnTo>
                  <a:lnTo>
                    <a:pt x="5684867" y="2979"/>
                  </a:lnTo>
                  <a:lnTo>
                    <a:pt x="2395310" y="1141954"/>
                  </a:lnTo>
                  <a:lnTo>
                    <a:pt x="2357780" y="1168388"/>
                  </a:lnTo>
                  <a:close/>
                </a:path>
                <a:path w="8452485" h="4044950">
                  <a:moveTo>
                    <a:pt x="2873495" y="1231742"/>
                  </a:moveTo>
                  <a:lnTo>
                    <a:pt x="2841947" y="1242665"/>
                  </a:lnTo>
                  <a:lnTo>
                    <a:pt x="2806228" y="1241592"/>
                  </a:lnTo>
                  <a:lnTo>
                    <a:pt x="2766342" y="1228523"/>
                  </a:lnTo>
                  <a:lnTo>
                    <a:pt x="2722295" y="1203454"/>
                  </a:lnTo>
                  <a:lnTo>
                    <a:pt x="2638363" y="1165317"/>
                  </a:lnTo>
                  <a:lnTo>
                    <a:pt x="2529309" y="1122437"/>
                  </a:lnTo>
                  <a:lnTo>
                    <a:pt x="2437114" y="1127479"/>
                  </a:lnTo>
                  <a:lnTo>
                    <a:pt x="5684867" y="2979"/>
                  </a:lnTo>
                  <a:lnTo>
                    <a:pt x="6307866" y="2308"/>
                  </a:lnTo>
                  <a:lnTo>
                    <a:pt x="2924052" y="1173918"/>
                  </a:lnTo>
                  <a:lnTo>
                    <a:pt x="2900865" y="1208825"/>
                  </a:lnTo>
                  <a:lnTo>
                    <a:pt x="2873495" y="1231742"/>
                  </a:lnTo>
                  <a:close/>
                </a:path>
                <a:path w="8452485" h="4044950">
                  <a:moveTo>
                    <a:pt x="3226260" y="1203678"/>
                  </a:moveTo>
                  <a:lnTo>
                    <a:pt x="3220852" y="1205551"/>
                  </a:lnTo>
                  <a:lnTo>
                    <a:pt x="3207128" y="1183423"/>
                  </a:lnTo>
                  <a:lnTo>
                    <a:pt x="3070324" y="1190471"/>
                  </a:lnTo>
                  <a:lnTo>
                    <a:pt x="2970140" y="1171400"/>
                  </a:lnTo>
                  <a:lnTo>
                    <a:pt x="2924052" y="1173918"/>
                  </a:lnTo>
                  <a:lnTo>
                    <a:pt x="6307866" y="2308"/>
                  </a:lnTo>
                  <a:lnTo>
                    <a:pt x="6502553" y="2098"/>
                  </a:lnTo>
                  <a:lnTo>
                    <a:pt x="3235094" y="1133421"/>
                  </a:lnTo>
                  <a:lnTo>
                    <a:pt x="3232522" y="1147751"/>
                  </a:lnTo>
                  <a:lnTo>
                    <a:pt x="3236332" y="1173311"/>
                  </a:lnTo>
                  <a:lnTo>
                    <a:pt x="3228726" y="1175945"/>
                  </a:lnTo>
                  <a:lnTo>
                    <a:pt x="3226260" y="1203678"/>
                  </a:lnTo>
                  <a:close/>
                </a:path>
                <a:path w="8452485" h="4044950">
                  <a:moveTo>
                    <a:pt x="3312729" y="1240938"/>
                  </a:moveTo>
                  <a:lnTo>
                    <a:pt x="3297276" y="1232848"/>
                  </a:lnTo>
                  <a:lnTo>
                    <a:pt x="3269347" y="1188760"/>
                  </a:lnTo>
                  <a:lnTo>
                    <a:pt x="3245977" y="1143093"/>
                  </a:lnTo>
                  <a:lnTo>
                    <a:pt x="3235094" y="1133421"/>
                  </a:lnTo>
                  <a:lnTo>
                    <a:pt x="6502553" y="2098"/>
                  </a:lnTo>
                  <a:lnTo>
                    <a:pt x="6697241" y="1888"/>
                  </a:lnTo>
                  <a:lnTo>
                    <a:pt x="3419705" y="1136700"/>
                  </a:lnTo>
                  <a:lnTo>
                    <a:pt x="3403118" y="1155883"/>
                  </a:lnTo>
                  <a:lnTo>
                    <a:pt x="3382218" y="1163119"/>
                  </a:lnTo>
                  <a:lnTo>
                    <a:pt x="3365320" y="1182410"/>
                  </a:lnTo>
                  <a:lnTo>
                    <a:pt x="3322780" y="1197139"/>
                  </a:lnTo>
                  <a:lnTo>
                    <a:pt x="3319849" y="1225033"/>
                  </a:lnTo>
                  <a:lnTo>
                    <a:pt x="3312729" y="1240938"/>
                  </a:lnTo>
                  <a:close/>
                </a:path>
                <a:path w="8452485" h="4044950">
                  <a:moveTo>
                    <a:pt x="3238238" y="1186091"/>
                  </a:moveTo>
                  <a:lnTo>
                    <a:pt x="3228726" y="1175945"/>
                  </a:lnTo>
                  <a:lnTo>
                    <a:pt x="3236332" y="1173311"/>
                  </a:lnTo>
                  <a:lnTo>
                    <a:pt x="3238238" y="1186091"/>
                  </a:lnTo>
                  <a:close/>
                </a:path>
                <a:path w="8452485" h="4044950">
                  <a:moveTo>
                    <a:pt x="4020777" y="1533372"/>
                  </a:moveTo>
                  <a:lnTo>
                    <a:pt x="4006724" y="1524798"/>
                  </a:lnTo>
                  <a:lnTo>
                    <a:pt x="3992568" y="1516260"/>
                  </a:lnTo>
                  <a:lnTo>
                    <a:pt x="3978308" y="1507758"/>
                  </a:lnTo>
                  <a:lnTo>
                    <a:pt x="3959790" y="1487290"/>
                  </a:lnTo>
                  <a:lnTo>
                    <a:pt x="3937015" y="1454856"/>
                  </a:lnTo>
                  <a:lnTo>
                    <a:pt x="3914140" y="1422457"/>
                  </a:lnTo>
                  <a:lnTo>
                    <a:pt x="3895320" y="1402094"/>
                  </a:lnTo>
                  <a:lnTo>
                    <a:pt x="3872246" y="1369764"/>
                  </a:lnTo>
                  <a:lnTo>
                    <a:pt x="3853229" y="1349469"/>
                  </a:lnTo>
                  <a:lnTo>
                    <a:pt x="3834115" y="1329208"/>
                  </a:lnTo>
                  <a:lnTo>
                    <a:pt x="3803909" y="1312787"/>
                  </a:lnTo>
                  <a:lnTo>
                    <a:pt x="3763361" y="1259628"/>
                  </a:lnTo>
                  <a:lnTo>
                    <a:pt x="3735002" y="1242567"/>
                  </a:lnTo>
                  <a:lnTo>
                    <a:pt x="3706371" y="1225601"/>
                  </a:lnTo>
                  <a:lnTo>
                    <a:pt x="3622471" y="1254650"/>
                  </a:lnTo>
                  <a:lnTo>
                    <a:pt x="3596710" y="1250130"/>
                  </a:lnTo>
                  <a:lnTo>
                    <a:pt x="3566551" y="1233693"/>
                  </a:lnTo>
                  <a:lnTo>
                    <a:pt x="3525910" y="1180566"/>
                  </a:lnTo>
                  <a:lnTo>
                    <a:pt x="3493391" y="1151506"/>
                  </a:lnTo>
                  <a:lnTo>
                    <a:pt x="3464847" y="1134510"/>
                  </a:lnTo>
                  <a:lnTo>
                    <a:pt x="3440283" y="1129575"/>
                  </a:lnTo>
                  <a:lnTo>
                    <a:pt x="6697241" y="1888"/>
                  </a:lnTo>
                  <a:lnTo>
                    <a:pt x="8137926" y="335"/>
                  </a:lnTo>
                  <a:lnTo>
                    <a:pt x="4026065" y="1424023"/>
                  </a:lnTo>
                  <a:lnTo>
                    <a:pt x="4029059" y="1463306"/>
                  </a:lnTo>
                  <a:lnTo>
                    <a:pt x="4031945" y="1502626"/>
                  </a:lnTo>
                  <a:lnTo>
                    <a:pt x="4026414" y="1517981"/>
                  </a:lnTo>
                  <a:lnTo>
                    <a:pt x="4020777" y="1533372"/>
                  </a:lnTo>
                  <a:close/>
                </a:path>
                <a:path w="8452485" h="4044950">
                  <a:moveTo>
                    <a:pt x="4250955" y="1601512"/>
                  </a:moveTo>
                  <a:lnTo>
                    <a:pt x="4247580" y="1602681"/>
                  </a:lnTo>
                  <a:lnTo>
                    <a:pt x="4239983" y="1591871"/>
                  </a:lnTo>
                  <a:lnTo>
                    <a:pt x="4228153" y="1569088"/>
                  </a:lnTo>
                  <a:lnTo>
                    <a:pt x="4195241" y="1553604"/>
                  </a:lnTo>
                  <a:lnTo>
                    <a:pt x="4161030" y="1538570"/>
                  </a:lnTo>
                  <a:lnTo>
                    <a:pt x="4121403" y="1511971"/>
                  </a:lnTo>
                  <a:lnTo>
                    <a:pt x="4076402" y="1473793"/>
                  </a:lnTo>
                  <a:lnTo>
                    <a:pt x="4026065" y="1424023"/>
                  </a:lnTo>
                  <a:lnTo>
                    <a:pt x="8137926" y="335"/>
                  </a:lnTo>
                  <a:lnTo>
                    <a:pt x="8449426" y="0"/>
                  </a:lnTo>
                  <a:lnTo>
                    <a:pt x="8449508" y="134368"/>
                  </a:lnTo>
                  <a:lnTo>
                    <a:pt x="4250119" y="1588362"/>
                  </a:lnTo>
                  <a:lnTo>
                    <a:pt x="4250955" y="1601512"/>
                  </a:lnTo>
                  <a:close/>
                </a:path>
                <a:path w="8452485" h="4044950">
                  <a:moveTo>
                    <a:pt x="8449938" y="833084"/>
                  </a:moveTo>
                  <a:lnTo>
                    <a:pt x="4590158" y="2169492"/>
                  </a:lnTo>
                  <a:lnTo>
                    <a:pt x="4578706" y="2133138"/>
                  </a:lnTo>
                  <a:lnTo>
                    <a:pt x="4571238" y="2108844"/>
                  </a:lnTo>
                  <a:lnTo>
                    <a:pt x="4563505" y="2084642"/>
                  </a:lnTo>
                  <a:lnTo>
                    <a:pt x="4546880" y="2036639"/>
                  </a:lnTo>
                  <a:lnTo>
                    <a:pt x="4525337" y="1976900"/>
                  </a:lnTo>
                  <a:lnTo>
                    <a:pt x="4504114" y="1930489"/>
                  </a:lnTo>
                  <a:lnTo>
                    <a:pt x="4491736" y="1907896"/>
                  </a:lnTo>
                  <a:lnTo>
                    <a:pt x="4469657" y="1861782"/>
                  </a:lnTo>
                  <a:lnTo>
                    <a:pt x="4441872" y="1804203"/>
                  </a:lnTo>
                  <a:lnTo>
                    <a:pt x="4424857" y="1783215"/>
                  </a:lnTo>
                  <a:lnTo>
                    <a:pt x="4397691" y="1738862"/>
                  </a:lnTo>
                  <a:lnTo>
                    <a:pt x="4368525" y="1695202"/>
                  </a:lnTo>
                  <a:lnTo>
                    <a:pt x="4337198" y="1652290"/>
                  </a:lnTo>
                  <a:lnTo>
                    <a:pt x="4316017" y="1646184"/>
                  </a:lnTo>
                  <a:lnTo>
                    <a:pt x="4297070" y="1612425"/>
                  </a:lnTo>
                  <a:lnTo>
                    <a:pt x="4282139" y="1590715"/>
                  </a:lnTo>
                  <a:lnTo>
                    <a:pt x="4261448" y="1597879"/>
                  </a:lnTo>
                  <a:lnTo>
                    <a:pt x="4250119" y="1588362"/>
                  </a:lnTo>
                  <a:lnTo>
                    <a:pt x="8449508" y="134368"/>
                  </a:lnTo>
                  <a:lnTo>
                    <a:pt x="8449517" y="147805"/>
                  </a:lnTo>
                  <a:lnTo>
                    <a:pt x="4275381" y="1593055"/>
                  </a:lnTo>
                  <a:lnTo>
                    <a:pt x="4272639" y="1607444"/>
                  </a:lnTo>
                  <a:lnTo>
                    <a:pt x="8449525" y="161242"/>
                  </a:lnTo>
                  <a:lnTo>
                    <a:pt x="8449938" y="833084"/>
                  </a:lnTo>
                  <a:close/>
                </a:path>
                <a:path w="8452485" h="4044950">
                  <a:moveTo>
                    <a:pt x="4664810" y="2398999"/>
                  </a:moveTo>
                  <a:lnTo>
                    <a:pt x="4664579" y="2399079"/>
                  </a:lnTo>
                  <a:lnTo>
                    <a:pt x="4647974" y="2351069"/>
                  </a:lnTo>
                  <a:lnTo>
                    <a:pt x="4640174" y="2326891"/>
                  </a:lnTo>
                  <a:lnTo>
                    <a:pt x="4624453" y="2278575"/>
                  </a:lnTo>
                  <a:lnTo>
                    <a:pt x="4608976" y="2230175"/>
                  </a:lnTo>
                  <a:lnTo>
                    <a:pt x="4597756" y="2193741"/>
                  </a:lnTo>
                  <a:lnTo>
                    <a:pt x="4597934" y="2193679"/>
                  </a:lnTo>
                  <a:lnTo>
                    <a:pt x="4585646" y="2157614"/>
                  </a:lnTo>
                  <a:lnTo>
                    <a:pt x="4581669" y="2145552"/>
                  </a:lnTo>
                  <a:lnTo>
                    <a:pt x="4590158" y="2169492"/>
                  </a:lnTo>
                  <a:lnTo>
                    <a:pt x="8449938" y="833084"/>
                  </a:lnTo>
                  <a:lnTo>
                    <a:pt x="8450078" y="1061511"/>
                  </a:lnTo>
                  <a:lnTo>
                    <a:pt x="4657266" y="2374732"/>
                  </a:lnTo>
                  <a:lnTo>
                    <a:pt x="4661106" y="2386842"/>
                  </a:lnTo>
                  <a:lnTo>
                    <a:pt x="4664810" y="2398999"/>
                  </a:lnTo>
                  <a:close/>
                </a:path>
                <a:path w="8452485" h="4044950">
                  <a:moveTo>
                    <a:pt x="4836602" y="2756149"/>
                  </a:moveTo>
                  <a:lnTo>
                    <a:pt x="4827157" y="2745979"/>
                  </a:lnTo>
                  <a:lnTo>
                    <a:pt x="4805599" y="2699685"/>
                  </a:lnTo>
                  <a:lnTo>
                    <a:pt x="4776078" y="2629267"/>
                  </a:lnTo>
                  <a:lnTo>
                    <a:pt x="4748721" y="2571541"/>
                  </a:lnTo>
                  <a:lnTo>
                    <a:pt x="4734867" y="2549459"/>
                  </a:lnTo>
                  <a:lnTo>
                    <a:pt x="4721976" y="2527043"/>
                  </a:lnTo>
                  <a:lnTo>
                    <a:pt x="4714129" y="2516320"/>
                  </a:lnTo>
                  <a:lnTo>
                    <a:pt x="4702942" y="2493314"/>
                  </a:lnTo>
                  <a:lnTo>
                    <a:pt x="4685507" y="2445591"/>
                  </a:lnTo>
                  <a:lnTo>
                    <a:pt x="4672307" y="2409843"/>
                  </a:lnTo>
                  <a:lnTo>
                    <a:pt x="4663339" y="2386069"/>
                  </a:lnTo>
                  <a:lnTo>
                    <a:pt x="4658600" y="2374270"/>
                  </a:lnTo>
                  <a:lnTo>
                    <a:pt x="8450078" y="1061511"/>
                  </a:lnTo>
                  <a:lnTo>
                    <a:pt x="8450317" y="1451179"/>
                  </a:lnTo>
                  <a:lnTo>
                    <a:pt x="4850053" y="2697732"/>
                  </a:lnTo>
                  <a:lnTo>
                    <a:pt x="4850310" y="2711083"/>
                  </a:lnTo>
                  <a:lnTo>
                    <a:pt x="4835800" y="2716107"/>
                  </a:lnTo>
                  <a:lnTo>
                    <a:pt x="4838096" y="2742192"/>
                  </a:lnTo>
                  <a:lnTo>
                    <a:pt x="4836602" y="2756149"/>
                  </a:lnTo>
                  <a:close/>
                </a:path>
                <a:path w="8452485" h="4044950">
                  <a:moveTo>
                    <a:pt x="4911868" y="2810727"/>
                  </a:moveTo>
                  <a:lnTo>
                    <a:pt x="4910695" y="2811133"/>
                  </a:lnTo>
                  <a:lnTo>
                    <a:pt x="4905377" y="2799535"/>
                  </a:lnTo>
                  <a:lnTo>
                    <a:pt x="4904425" y="2799864"/>
                  </a:lnTo>
                  <a:lnTo>
                    <a:pt x="4878990" y="2741472"/>
                  </a:lnTo>
                  <a:lnTo>
                    <a:pt x="4862317" y="2706926"/>
                  </a:lnTo>
                  <a:lnTo>
                    <a:pt x="4854056" y="2696346"/>
                  </a:lnTo>
                  <a:lnTo>
                    <a:pt x="8450317" y="1451179"/>
                  </a:lnTo>
                  <a:lnTo>
                    <a:pt x="8450375" y="1545237"/>
                  </a:lnTo>
                  <a:lnTo>
                    <a:pt x="4902965" y="2773490"/>
                  </a:lnTo>
                  <a:lnTo>
                    <a:pt x="4911868" y="2810727"/>
                  </a:lnTo>
                  <a:close/>
                </a:path>
                <a:path w="8452485" h="4044950">
                  <a:moveTo>
                    <a:pt x="4850673" y="2724397"/>
                  </a:moveTo>
                  <a:lnTo>
                    <a:pt x="4843416" y="2726910"/>
                  </a:lnTo>
                  <a:lnTo>
                    <a:pt x="4835800" y="2716107"/>
                  </a:lnTo>
                  <a:lnTo>
                    <a:pt x="4850310" y="2711083"/>
                  </a:lnTo>
                  <a:lnTo>
                    <a:pt x="4850673" y="2724397"/>
                  </a:lnTo>
                  <a:close/>
                </a:path>
                <a:path w="8452485" h="4044950">
                  <a:moveTo>
                    <a:pt x="5788068" y="3219656"/>
                  </a:moveTo>
                  <a:lnTo>
                    <a:pt x="5737622" y="3183364"/>
                  </a:lnTo>
                  <a:lnTo>
                    <a:pt x="5691628" y="3158970"/>
                  </a:lnTo>
                  <a:lnTo>
                    <a:pt x="5650126" y="3146460"/>
                  </a:lnTo>
                  <a:lnTo>
                    <a:pt x="5613155" y="3145821"/>
                  </a:lnTo>
                  <a:lnTo>
                    <a:pt x="5548809" y="3168100"/>
                  </a:lnTo>
                  <a:lnTo>
                    <a:pt x="5506989" y="3169140"/>
                  </a:lnTo>
                  <a:lnTo>
                    <a:pt x="5461811" y="3157903"/>
                  </a:lnTo>
                  <a:lnTo>
                    <a:pt x="5417489" y="3146370"/>
                  </a:lnTo>
                  <a:lnTo>
                    <a:pt x="5365767" y="3110519"/>
                  </a:lnTo>
                  <a:lnTo>
                    <a:pt x="5319170" y="3086334"/>
                  </a:lnTo>
                  <a:lnTo>
                    <a:pt x="5279113" y="3059884"/>
                  </a:lnTo>
                  <a:lnTo>
                    <a:pt x="5248139" y="3057169"/>
                  </a:lnTo>
                  <a:lnTo>
                    <a:pt x="5213820" y="3042172"/>
                  </a:lnTo>
                  <a:lnTo>
                    <a:pt x="5180353" y="3026880"/>
                  </a:lnTo>
                  <a:lnTo>
                    <a:pt x="5147776" y="3011280"/>
                  </a:lnTo>
                  <a:lnTo>
                    <a:pt x="5107819" y="2971356"/>
                  </a:lnTo>
                  <a:lnTo>
                    <a:pt x="5064126" y="2986484"/>
                  </a:lnTo>
                  <a:lnTo>
                    <a:pt x="5003879" y="2940145"/>
                  </a:lnTo>
                  <a:lnTo>
                    <a:pt x="4965033" y="2886397"/>
                  </a:lnTo>
                  <a:lnTo>
                    <a:pt x="4923187" y="2820248"/>
                  </a:lnTo>
                  <a:lnTo>
                    <a:pt x="4909519" y="2784661"/>
                  </a:lnTo>
                  <a:lnTo>
                    <a:pt x="4904163" y="2773075"/>
                  </a:lnTo>
                  <a:lnTo>
                    <a:pt x="8450375" y="1545237"/>
                  </a:lnTo>
                  <a:lnTo>
                    <a:pt x="8450813" y="2257390"/>
                  </a:lnTo>
                  <a:lnTo>
                    <a:pt x="5776288" y="3183416"/>
                  </a:lnTo>
                  <a:lnTo>
                    <a:pt x="5780254" y="3195482"/>
                  </a:lnTo>
                  <a:lnTo>
                    <a:pt x="5779767" y="3195651"/>
                  </a:lnTo>
                  <a:lnTo>
                    <a:pt x="5788068" y="3219656"/>
                  </a:lnTo>
                  <a:close/>
                </a:path>
                <a:path w="8452485" h="4044950">
                  <a:moveTo>
                    <a:pt x="5799969" y="3242415"/>
                  </a:moveTo>
                  <a:lnTo>
                    <a:pt x="5795237" y="3230614"/>
                  </a:lnTo>
                  <a:lnTo>
                    <a:pt x="5786343" y="3206814"/>
                  </a:lnTo>
                  <a:lnTo>
                    <a:pt x="5776865" y="3183216"/>
                  </a:lnTo>
                  <a:lnTo>
                    <a:pt x="8450813" y="2257390"/>
                  </a:lnTo>
                  <a:lnTo>
                    <a:pt x="8450838" y="2297701"/>
                  </a:lnTo>
                  <a:lnTo>
                    <a:pt x="5800082" y="3215497"/>
                  </a:lnTo>
                  <a:lnTo>
                    <a:pt x="5796380" y="3230218"/>
                  </a:lnTo>
                  <a:lnTo>
                    <a:pt x="5799969" y="3242415"/>
                  </a:lnTo>
                  <a:close/>
                </a:path>
                <a:path w="8452485" h="4044950">
                  <a:moveTo>
                    <a:pt x="5796489" y="3243620"/>
                  </a:moveTo>
                  <a:lnTo>
                    <a:pt x="5779789" y="3195644"/>
                  </a:lnTo>
                  <a:lnTo>
                    <a:pt x="5780254" y="3195482"/>
                  </a:lnTo>
                  <a:lnTo>
                    <a:pt x="5788187" y="3219615"/>
                  </a:lnTo>
                  <a:lnTo>
                    <a:pt x="5796489" y="3243620"/>
                  </a:lnTo>
                  <a:close/>
                </a:path>
                <a:path w="8452485" h="4044950">
                  <a:moveTo>
                    <a:pt x="5835044" y="3230271"/>
                  </a:moveTo>
                  <a:lnTo>
                    <a:pt x="5824196" y="3234027"/>
                  </a:lnTo>
                  <a:lnTo>
                    <a:pt x="5800082" y="3215497"/>
                  </a:lnTo>
                  <a:lnTo>
                    <a:pt x="8450838" y="2297701"/>
                  </a:lnTo>
                  <a:lnTo>
                    <a:pt x="8450846" y="2311138"/>
                  </a:lnTo>
                  <a:lnTo>
                    <a:pt x="5832390" y="3217750"/>
                  </a:lnTo>
                  <a:lnTo>
                    <a:pt x="5835044" y="3230271"/>
                  </a:lnTo>
                  <a:close/>
                </a:path>
                <a:path w="8452485" h="4044950">
                  <a:moveTo>
                    <a:pt x="5838058" y="3229227"/>
                  </a:moveTo>
                  <a:lnTo>
                    <a:pt x="5832390" y="3217750"/>
                  </a:lnTo>
                  <a:lnTo>
                    <a:pt x="5850953" y="3211323"/>
                  </a:lnTo>
                  <a:lnTo>
                    <a:pt x="5838058" y="3229227"/>
                  </a:lnTo>
                  <a:close/>
                </a:path>
                <a:path w="8452485" h="4044950">
                  <a:moveTo>
                    <a:pt x="6162691" y="3278103"/>
                  </a:moveTo>
                  <a:lnTo>
                    <a:pt x="6121257" y="3292449"/>
                  </a:lnTo>
                  <a:lnTo>
                    <a:pt x="6075742" y="3294768"/>
                  </a:lnTo>
                  <a:lnTo>
                    <a:pt x="5976693" y="3275304"/>
                  </a:lnTo>
                  <a:lnTo>
                    <a:pt x="5919038" y="3241508"/>
                  </a:lnTo>
                  <a:lnTo>
                    <a:pt x="5889388" y="3211455"/>
                  </a:lnTo>
                  <a:lnTo>
                    <a:pt x="5868071" y="3205396"/>
                  </a:lnTo>
                  <a:lnTo>
                    <a:pt x="8450846" y="2311138"/>
                  </a:lnTo>
                  <a:lnTo>
                    <a:pt x="8450928" y="2445506"/>
                  </a:lnTo>
                  <a:lnTo>
                    <a:pt x="6209513" y="3221572"/>
                  </a:lnTo>
                  <a:lnTo>
                    <a:pt x="6184012" y="3243842"/>
                  </a:lnTo>
                  <a:lnTo>
                    <a:pt x="6162691" y="3278103"/>
                  </a:lnTo>
                  <a:close/>
                </a:path>
                <a:path w="8452485" h="4044950">
                  <a:moveTo>
                    <a:pt x="6877623" y="3339679"/>
                  </a:moveTo>
                  <a:lnTo>
                    <a:pt x="6832904" y="3341723"/>
                  </a:lnTo>
                  <a:lnTo>
                    <a:pt x="6783853" y="3331826"/>
                  </a:lnTo>
                  <a:lnTo>
                    <a:pt x="6738804" y="3333984"/>
                  </a:lnTo>
                  <a:lnTo>
                    <a:pt x="6490929" y="3285411"/>
                  </a:lnTo>
                  <a:lnTo>
                    <a:pt x="6445265" y="3287783"/>
                  </a:lnTo>
                  <a:lnTo>
                    <a:pt x="6403732" y="3302163"/>
                  </a:lnTo>
                  <a:lnTo>
                    <a:pt x="6357392" y="3264449"/>
                  </a:lnTo>
                  <a:lnTo>
                    <a:pt x="6315212" y="3238734"/>
                  </a:lnTo>
                  <a:lnTo>
                    <a:pt x="6239191" y="3211297"/>
                  </a:lnTo>
                  <a:lnTo>
                    <a:pt x="8450928" y="2445506"/>
                  </a:lnTo>
                  <a:lnTo>
                    <a:pt x="8451110" y="2741117"/>
                  </a:lnTo>
                  <a:lnTo>
                    <a:pt x="6911406" y="3274223"/>
                  </a:lnTo>
                  <a:lnTo>
                    <a:pt x="6890404" y="3294934"/>
                  </a:lnTo>
                  <a:lnTo>
                    <a:pt x="6877623" y="3339679"/>
                  </a:lnTo>
                  <a:close/>
                </a:path>
                <a:path w="8452485" h="4044950">
                  <a:moveTo>
                    <a:pt x="7110233" y="3366658"/>
                  </a:moveTo>
                  <a:lnTo>
                    <a:pt x="7027722" y="3287708"/>
                  </a:lnTo>
                  <a:lnTo>
                    <a:pt x="6961443" y="3256898"/>
                  </a:lnTo>
                  <a:lnTo>
                    <a:pt x="8451110" y="2741117"/>
                  </a:lnTo>
                  <a:lnTo>
                    <a:pt x="8451201" y="2888922"/>
                  </a:lnTo>
                  <a:lnTo>
                    <a:pt x="7138640" y="3343382"/>
                  </a:lnTo>
                  <a:lnTo>
                    <a:pt x="7110233" y="3366658"/>
                  </a:lnTo>
                  <a:close/>
                </a:path>
                <a:path w="8452485" h="4044950">
                  <a:moveTo>
                    <a:pt x="7343911" y="3420146"/>
                  </a:moveTo>
                  <a:lnTo>
                    <a:pt x="7304176" y="3407025"/>
                  </a:lnTo>
                  <a:lnTo>
                    <a:pt x="7215630" y="3357044"/>
                  </a:lnTo>
                  <a:lnTo>
                    <a:pt x="7175163" y="3344176"/>
                  </a:lnTo>
                  <a:lnTo>
                    <a:pt x="7138640" y="3343382"/>
                  </a:lnTo>
                  <a:lnTo>
                    <a:pt x="8451201" y="2888922"/>
                  </a:lnTo>
                  <a:lnTo>
                    <a:pt x="8451250" y="2969543"/>
                  </a:lnTo>
                  <a:lnTo>
                    <a:pt x="7323176" y="3360127"/>
                  </a:lnTo>
                  <a:lnTo>
                    <a:pt x="7343911" y="3420146"/>
                  </a:lnTo>
                  <a:close/>
                </a:path>
                <a:path w="8452485" h="4044950">
                  <a:moveTo>
                    <a:pt x="7387751" y="3458726"/>
                  </a:moveTo>
                  <a:lnTo>
                    <a:pt x="7361403" y="3440969"/>
                  </a:lnTo>
                  <a:lnTo>
                    <a:pt x="7344029" y="3420105"/>
                  </a:lnTo>
                  <a:lnTo>
                    <a:pt x="7323176" y="3360127"/>
                  </a:lnTo>
                  <a:lnTo>
                    <a:pt x="8451250" y="2969543"/>
                  </a:lnTo>
                  <a:lnTo>
                    <a:pt x="8451308" y="3063601"/>
                  </a:lnTo>
                  <a:lnTo>
                    <a:pt x="7388437" y="3431609"/>
                  </a:lnTo>
                  <a:lnTo>
                    <a:pt x="7387751" y="3458726"/>
                  </a:lnTo>
                  <a:close/>
                </a:path>
                <a:path w="8452485" h="4044950">
                  <a:moveTo>
                    <a:pt x="8220902" y="3842242"/>
                  </a:moveTo>
                  <a:lnTo>
                    <a:pt x="8184822" y="3827855"/>
                  </a:lnTo>
                  <a:lnTo>
                    <a:pt x="8139731" y="3789708"/>
                  </a:lnTo>
                  <a:lnTo>
                    <a:pt x="8093905" y="3751816"/>
                  </a:lnTo>
                  <a:lnTo>
                    <a:pt x="8051466" y="3726191"/>
                  </a:lnTo>
                  <a:lnTo>
                    <a:pt x="8017367" y="3684238"/>
                  </a:lnTo>
                  <a:lnTo>
                    <a:pt x="7991323" y="3666377"/>
                  </a:lnTo>
                  <a:lnTo>
                    <a:pt x="7946745" y="3654932"/>
                  </a:lnTo>
                  <a:lnTo>
                    <a:pt x="7901045" y="3643875"/>
                  </a:lnTo>
                  <a:lnTo>
                    <a:pt x="7869443" y="3614498"/>
                  </a:lnTo>
                  <a:lnTo>
                    <a:pt x="7822847" y="3590313"/>
                  </a:lnTo>
                  <a:lnTo>
                    <a:pt x="7771159" y="3554450"/>
                  </a:lnTo>
                  <a:lnTo>
                    <a:pt x="7722693" y="3530912"/>
                  </a:lnTo>
                  <a:lnTo>
                    <a:pt x="7681601" y="3531700"/>
                  </a:lnTo>
                  <a:lnTo>
                    <a:pt x="7649612" y="3529336"/>
                  </a:lnTo>
                  <a:lnTo>
                    <a:pt x="7609023" y="3503070"/>
                  </a:lnTo>
                  <a:lnTo>
                    <a:pt x="7568122" y="3476913"/>
                  </a:lnTo>
                  <a:lnTo>
                    <a:pt x="7535198" y="3474873"/>
                  </a:lnTo>
                  <a:lnTo>
                    <a:pt x="7497881" y="3460914"/>
                  </a:lnTo>
                  <a:lnTo>
                    <a:pt x="7422401" y="3433289"/>
                  </a:lnTo>
                  <a:lnTo>
                    <a:pt x="7388437" y="3431609"/>
                  </a:lnTo>
                  <a:lnTo>
                    <a:pt x="8451308" y="3063601"/>
                  </a:lnTo>
                  <a:lnTo>
                    <a:pt x="8451704" y="3708570"/>
                  </a:lnTo>
                  <a:lnTo>
                    <a:pt x="8210535" y="3792072"/>
                  </a:lnTo>
                  <a:lnTo>
                    <a:pt x="8211569" y="3805154"/>
                  </a:lnTo>
                  <a:lnTo>
                    <a:pt x="8220902" y="3842242"/>
                  </a:lnTo>
                  <a:close/>
                </a:path>
                <a:path w="8452485" h="4044950">
                  <a:moveTo>
                    <a:pt x="8451911" y="4044491"/>
                  </a:moveTo>
                  <a:lnTo>
                    <a:pt x="8436642" y="4022898"/>
                  </a:lnTo>
                  <a:lnTo>
                    <a:pt x="8405145" y="4006924"/>
                  </a:lnTo>
                  <a:lnTo>
                    <a:pt x="8364830" y="3967124"/>
                  </a:lnTo>
                  <a:lnTo>
                    <a:pt x="8323984" y="3927508"/>
                  </a:lnTo>
                  <a:lnTo>
                    <a:pt x="8282586" y="3888083"/>
                  </a:lnTo>
                  <a:lnTo>
                    <a:pt x="8244767" y="3860858"/>
                  </a:lnTo>
                  <a:lnTo>
                    <a:pt x="8233319" y="3837942"/>
                  </a:lnTo>
                  <a:lnTo>
                    <a:pt x="8221944" y="3815001"/>
                  </a:lnTo>
                  <a:lnTo>
                    <a:pt x="8210535" y="3792072"/>
                  </a:lnTo>
                  <a:lnTo>
                    <a:pt x="8451704" y="3708570"/>
                  </a:lnTo>
                  <a:lnTo>
                    <a:pt x="8451911" y="4044491"/>
                  </a:lnTo>
                  <a:close/>
                </a:path>
                <a:path w="8452485" h="4044950">
                  <a:moveTo>
                    <a:pt x="8253059" y="3884866"/>
                  </a:moveTo>
                  <a:lnTo>
                    <a:pt x="8244648" y="3860899"/>
                  </a:lnTo>
                  <a:lnTo>
                    <a:pt x="8253059" y="388486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06855" y="0"/>
              <a:ext cx="8180705" cy="3829685"/>
            </a:xfrm>
            <a:custGeom>
              <a:avLst/>
              <a:gdLst/>
              <a:ahLst/>
              <a:cxnLst/>
              <a:rect l="l" t="t" r="r" b="b"/>
              <a:pathLst>
                <a:path w="8180705" h="3829685">
                  <a:moveTo>
                    <a:pt x="783" y="9192"/>
                  </a:moveTo>
                  <a:lnTo>
                    <a:pt x="0" y="9193"/>
                  </a:lnTo>
                  <a:lnTo>
                    <a:pt x="587" y="8990"/>
                  </a:lnTo>
                  <a:lnTo>
                    <a:pt x="783" y="9192"/>
                  </a:lnTo>
                  <a:close/>
                </a:path>
                <a:path w="8180705" h="3829685">
                  <a:moveTo>
                    <a:pt x="327147" y="285674"/>
                  </a:moveTo>
                  <a:lnTo>
                    <a:pt x="322480" y="273849"/>
                  </a:lnTo>
                  <a:lnTo>
                    <a:pt x="289282" y="258464"/>
                  </a:lnTo>
                  <a:lnTo>
                    <a:pt x="256432" y="242959"/>
                  </a:lnTo>
                  <a:lnTo>
                    <a:pt x="219723" y="215350"/>
                  </a:lnTo>
                  <a:lnTo>
                    <a:pt x="179104" y="175655"/>
                  </a:lnTo>
                  <a:lnTo>
                    <a:pt x="130368" y="111891"/>
                  </a:lnTo>
                  <a:lnTo>
                    <a:pt x="113462" y="117745"/>
                  </a:lnTo>
                  <a:lnTo>
                    <a:pt x="92467" y="111574"/>
                  </a:lnTo>
                  <a:lnTo>
                    <a:pt x="63207" y="81386"/>
                  </a:lnTo>
                  <a:lnTo>
                    <a:pt x="29817" y="39188"/>
                  </a:lnTo>
                  <a:lnTo>
                    <a:pt x="783" y="9192"/>
                  </a:lnTo>
                  <a:lnTo>
                    <a:pt x="1012509" y="8055"/>
                  </a:lnTo>
                  <a:lnTo>
                    <a:pt x="315743" y="249303"/>
                  </a:lnTo>
                  <a:lnTo>
                    <a:pt x="323519" y="273490"/>
                  </a:lnTo>
                  <a:lnTo>
                    <a:pt x="327147" y="285674"/>
                  </a:lnTo>
                  <a:close/>
                </a:path>
                <a:path w="8180705" h="3829685">
                  <a:moveTo>
                    <a:pt x="350781" y="317810"/>
                  </a:moveTo>
                  <a:lnTo>
                    <a:pt x="343570" y="306867"/>
                  </a:lnTo>
                  <a:lnTo>
                    <a:pt x="332226" y="283915"/>
                  </a:lnTo>
                  <a:lnTo>
                    <a:pt x="329248" y="284946"/>
                  </a:lnTo>
                  <a:lnTo>
                    <a:pt x="316271" y="249120"/>
                  </a:lnTo>
                  <a:lnTo>
                    <a:pt x="1012509" y="8055"/>
                  </a:lnTo>
                  <a:lnTo>
                    <a:pt x="1168280" y="7880"/>
                  </a:lnTo>
                  <a:lnTo>
                    <a:pt x="345515" y="292753"/>
                  </a:lnTo>
                  <a:lnTo>
                    <a:pt x="350781" y="317810"/>
                  </a:lnTo>
                  <a:close/>
                </a:path>
                <a:path w="8180705" h="3829685">
                  <a:moveTo>
                    <a:pt x="1097885" y="771437"/>
                  </a:moveTo>
                  <a:lnTo>
                    <a:pt x="1077922" y="764909"/>
                  </a:lnTo>
                  <a:lnTo>
                    <a:pt x="1041427" y="710347"/>
                  </a:lnTo>
                  <a:lnTo>
                    <a:pt x="1011239" y="693920"/>
                  </a:lnTo>
                  <a:lnTo>
                    <a:pt x="968700" y="708649"/>
                  </a:lnTo>
                  <a:lnTo>
                    <a:pt x="943857" y="703810"/>
                  </a:lnTo>
                  <a:lnTo>
                    <a:pt x="919387" y="698843"/>
                  </a:lnTo>
                  <a:lnTo>
                    <a:pt x="886965" y="669750"/>
                  </a:lnTo>
                  <a:lnTo>
                    <a:pt x="850735" y="628535"/>
                  </a:lnTo>
                  <a:lnTo>
                    <a:pt x="804773" y="604130"/>
                  </a:lnTo>
                  <a:lnTo>
                    <a:pt x="763968" y="591379"/>
                  </a:lnTo>
                  <a:lnTo>
                    <a:pt x="719943" y="566303"/>
                  </a:lnTo>
                  <a:lnTo>
                    <a:pt x="672631" y="528925"/>
                  </a:lnTo>
                  <a:lnTo>
                    <a:pt x="633076" y="542621"/>
                  </a:lnTo>
                  <a:lnTo>
                    <a:pt x="601343" y="513289"/>
                  </a:lnTo>
                  <a:lnTo>
                    <a:pt x="569936" y="483844"/>
                  </a:lnTo>
                  <a:lnTo>
                    <a:pt x="534691" y="442289"/>
                  </a:lnTo>
                  <a:lnTo>
                    <a:pt x="503907" y="412628"/>
                  </a:lnTo>
                  <a:lnTo>
                    <a:pt x="473992" y="396106"/>
                  </a:lnTo>
                  <a:lnTo>
                    <a:pt x="448615" y="391453"/>
                  </a:lnTo>
                  <a:lnTo>
                    <a:pt x="419446" y="374673"/>
                  </a:lnTo>
                  <a:lnTo>
                    <a:pt x="386470" y="345771"/>
                  </a:lnTo>
                  <a:lnTo>
                    <a:pt x="345515" y="292753"/>
                  </a:lnTo>
                  <a:lnTo>
                    <a:pt x="1168280" y="7880"/>
                  </a:lnTo>
                  <a:lnTo>
                    <a:pt x="2180789" y="6742"/>
                  </a:lnTo>
                  <a:lnTo>
                    <a:pt x="672631" y="528925"/>
                  </a:lnTo>
                  <a:lnTo>
                    <a:pt x="656835" y="547834"/>
                  </a:lnTo>
                  <a:lnTo>
                    <a:pt x="2219732" y="6698"/>
                  </a:lnTo>
                  <a:lnTo>
                    <a:pt x="3154356" y="5647"/>
                  </a:lnTo>
                  <a:lnTo>
                    <a:pt x="1144257" y="701623"/>
                  </a:lnTo>
                  <a:lnTo>
                    <a:pt x="1147521" y="713932"/>
                  </a:lnTo>
                  <a:lnTo>
                    <a:pt x="1124606" y="721866"/>
                  </a:lnTo>
                  <a:lnTo>
                    <a:pt x="1121457" y="736396"/>
                  </a:lnTo>
                  <a:lnTo>
                    <a:pt x="1097885" y="771437"/>
                  </a:lnTo>
                  <a:close/>
                </a:path>
                <a:path w="8180705" h="3829685">
                  <a:moveTo>
                    <a:pt x="1996566" y="850030"/>
                  </a:moveTo>
                  <a:lnTo>
                    <a:pt x="1948472" y="826363"/>
                  </a:lnTo>
                  <a:lnTo>
                    <a:pt x="1869208" y="826928"/>
                  </a:lnTo>
                  <a:lnTo>
                    <a:pt x="1833903" y="839152"/>
                  </a:lnTo>
                  <a:lnTo>
                    <a:pt x="1794573" y="839330"/>
                  </a:lnTo>
                  <a:lnTo>
                    <a:pt x="1759536" y="851461"/>
                  </a:lnTo>
                  <a:lnTo>
                    <a:pt x="1716339" y="839538"/>
                  </a:lnTo>
                  <a:lnTo>
                    <a:pt x="1635607" y="867490"/>
                  </a:lnTo>
                  <a:lnTo>
                    <a:pt x="1539284" y="847083"/>
                  </a:lnTo>
                  <a:lnTo>
                    <a:pt x="1435758" y="802289"/>
                  </a:lnTo>
                  <a:lnTo>
                    <a:pt x="1361081" y="774386"/>
                  </a:lnTo>
                  <a:lnTo>
                    <a:pt x="1332338" y="784338"/>
                  </a:lnTo>
                  <a:lnTo>
                    <a:pt x="1202803" y="775429"/>
                  </a:lnTo>
                  <a:lnTo>
                    <a:pt x="1162659" y="749010"/>
                  </a:lnTo>
                  <a:lnTo>
                    <a:pt x="1149302" y="713315"/>
                  </a:lnTo>
                  <a:lnTo>
                    <a:pt x="1144257" y="701623"/>
                  </a:lnTo>
                  <a:lnTo>
                    <a:pt x="3154356" y="5647"/>
                  </a:lnTo>
                  <a:lnTo>
                    <a:pt x="4400522" y="4246"/>
                  </a:lnTo>
                  <a:lnTo>
                    <a:pt x="2034095" y="823596"/>
                  </a:lnTo>
                  <a:lnTo>
                    <a:pt x="1996566" y="850030"/>
                  </a:lnTo>
                  <a:close/>
                </a:path>
                <a:path w="8180705" h="3829685">
                  <a:moveTo>
                    <a:pt x="1159097" y="750243"/>
                  </a:moveTo>
                  <a:lnTo>
                    <a:pt x="1124606" y="721866"/>
                  </a:lnTo>
                  <a:lnTo>
                    <a:pt x="1147521" y="713932"/>
                  </a:lnTo>
                  <a:lnTo>
                    <a:pt x="1159097" y="750243"/>
                  </a:lnTo>
                  <a:close/>
                </a:path>
                <a:path w="8180705" h="3829685">
                  <a:moveTo>
                    <a:pt x="3664851" y="1105666"/>
                  </a:moveTo>
                  <a:lnTo>
                    <a:pt x="3618112" y="1041211"/>
                  </a:lnTo>
                  <a:lnTo>
                    <a:pt x="3579126" y="1000950"/>
                  </a:lnTo>
                  <a:lnTo>
                    <a:pt x="3520302" y="980998"/>
                  </a:lnTo>
                  <a:lnTo>
                    <a:pt x="3492175" y="977297"/>
                  </a:lnTo>
                  <a:lnTo>
                    <a:pt x="3442695" y="994429"/>
                  </a:lnTo>
                  <a:lnTo>
                    <a:pt x="3408777" y="992733"/>
                  </a:lnTo>
                  <a:lnTo>
                    <a:pt x="3370088" y="979249"/>
                  </a:lnTo>
                  <a:lnTo>
                    <a:pt x="3326643" y="953973"/>
                  </a:lnTo>
                  <a:lnTo>
                    <a:pt x="3282615" y="928898"/>
                  </a:lnTo>
                  <a:lnTo>
                    <a:pt x="3242174" y="916021"/>
                  </a:lnTo>
                  <a:lnTo>
                    <a:pt x="3205337" y="915335"/>
                  </a:lnTo>
                  <a:lnTo>
                    <a:pt x="3116466" y="919226"/>
                  </a:lnTo>
                  <a:lnTo>
                    <a:pt x="3062680" y="897530"/>
                  </a:lnTo>
                  <a:lnTo>
                    <a:pt x="2961566" y="878781"/>
                  </a:lnTo>
                  <a:lnTo>
                    <a:pt x="2950324" y="882674"/>
                  </a:lnTo>
                  <a:lnTo>
                    <a:pt x="2934894" y="874576"/>
                  </a:lnTo>
                  <a:lnTo>
                    <a:pt x="2923597" y="878488"/>
                  </a:lnTo>
                  <a:lnTo>
                    <a:pt x="2894656" y="875069"/>
                  </a:lnTo>
                  <a:lnTo>
                    <a:pt x="2887928" y="877398"/>
                  </a:lnTo>
                  <a:lnTo>
                    <a:pt x="2877024" y="867734"/>
                  </a:lnTo>
                  <a:lnTo>
                    <a:pt x="2856835" y="874724"/>
                  </a:lnTo>
                  <a:lnTo>
                    <a:pt x="2800469" y="867361"/>
                  </a:lnTo>
                  <a:lnTo>
                    <a:pt x="2750707" y="857711"/>
                  </a:lnTo>
                  <a:lnTo>
                    <a:pt x="2659074" y="862558"/>
                  </a:lnTo>
                  <a:lnTo>
                    <a:pt x="2608926" y="853042"/>
                  </a:lnTo>
                  <a:lnTo>
                    <a:pt x="2470475" y="860660"/>
                  </a:lnTo>
                  <a:lnTo>
                    <a:pt x="2420082" y="851229"/>
                  </a:lnTo>
                  <a:lnTo>
                    <a:pt x="2281304" y="858960"/>
                  </a:lnTo>
                  <a:lnTo>
                    <a:pt x="2222602" y="825526"/>
                  </a:lnTo>
                  <a:lnTo>
                    <a:pt x="2121958" y="806614"/>
                  </a:lnTo>
                  <a:lnTo>
                    <a:pt x="2075899" y="809122"/>
                  </a:lnTo>
                  <a:lnTo>
                    <a:pt x="4400522" y="4246"/>
                  </a:lnTo>
                  <a:lnTo>
                    <a:pt x="6814968" y="1532"/>
                  </a:lnTo>
                  <a:lnTo>
                    <a:pt x="3681929" y="1086313"/>
                  </a:lnTo>
                  <a:lnTo>
                    <a:pt x="3664851" y="1105666"/>
                  </a:lnTo>
                  <a:close/>
                </a:path>
                <a:path w="8180705" h="3829685">
                  <a:moveTo>
                    <a:pt x="4168278" y="1670544"/>
                  </a:moveTo>
                  <a:lnTo>
                    <a:pt x="4136824" y="1587356"/>
                  </a:lnTo>
                  <a:lnTo>
                    <a:pt x="4111944" y="1528772"/>
                  </a:lnTo>
                  <a:lnTo>
                    <a:pt x="4093326" y="1494899"/>
                  </a:lnTo>
                  <a:lnTo>
                    <a:pt x="4080658" y="1485846"/>
                  </a:lnTo>
                  <a:lnTo>
                    <a:pt x="4048720" y="1429705"/>
                  </a:lnTo>
                  <a:lnTo>
                    <a:pt x="4017999" y="1386584"/>
                  </a:lnTo>
                  <a:lnTo>
                    <a:pt x="3988182" y="1356588"/>
                  </a:lnTo>
                  <a:lnTo>
                    <a:pt x="3954802" y="1327826"/>
                  </a:lnTo>
                  <a:lnTo>
                    <a:pt x="3928408" y="1283206"/>
                  </a:lnTo>
                  <a:lnTo>
                    <a:pt x="3910011" y="1262696"/>
                  </a:lnTo>
                  <a:lnTo>
                    <a:pt x="3885586" y="1271154"/>
                  </a:lnTo>
                  <a:lnTo>
                    <a:pt x="3878056" y="1260321"/>
                  </a:lnTo>
                  <a:lnTo>
                    <a:pt x="3870459" y="1249512"/>
                  </a:lnTo>
                  <a:lnTo>
                    <a:pt x="3866939" y="1250730"/>
                  </a:lnTo>
                  <a:lnTo>
                    <a:pt x="3828725" y="1196763"/>
                  </a:lnTo>
                  <a:lnTo>
                    <a:pt x="3789842" y="1143027"/>
                  </a:lnTo>
                  <a:lnTo>
                    <a:pt x="3758615" y="1113520"/>
                  </a:lnTo>
                  <a:lnTo>
                    <a:pt x="3726748" y="1084235"/>
                  </a:lnTo>
                  <a:lnTo>
                    <a:pt x="3702566" y="1079168"/>
                  </a:lnTo>
                  <a:lnTo>
                    <a:pt x="6814968" y="1532"/>
                  </a:lnTo>
                  <a:lnTo>
                    <a:pt x="8177961" y="0"/>
                  </a:lnTo>
                  <a:lnTo>
                    <a:pt x="8178149" y="268729"/>
                  </a:lnTo>
                  <a:lnTo>
                    <a:pt x="4164816" y="1658303"/>
                  </a:lnTo>
                  <a:lnTo>
                    <a:pt x="4168278" y="1670544"/>
                  </a:lnTo>
                  <a:close/>
                </a:path>
                <a:path w="8180705" h="3829685">
                  <a:moveTo>
                    <a:pt x="8178299" y="483712"/>
                  </a:moveTo>
                  <a:lnTo>
                    <a:pt x="4229821" y="1850831"/>
                  </a:lnTo>
                  <a:lnTo>
                    <a:pt x="4218116" y="1814564"/>
                  </a:lnTo>
                  <a:lnTo>
                    <a:pt x="4202082" y="1766357"/>
                  </a:lnTo>
                  <a:lnTo>
                    <a:pt x="4185815" y="1718231"/>
                  </a:lnTo>
                  <a:lnTo>
                    <a:pt x="4173412" y="1682206"/>
                  </a:lnTo>
                  <a:lnTo>
                    <a:pt x="4164816" y="1658303"/>
                  </a:lnTo>
                  <a:lnTo>
                    <a:pt x="8178149" y="268729"/>
                  </a:lnTo>
                  <a:lnTo>
                    <a:pt x="8178299" y="483712"/>
                  </a:lnTo>
                  <a:close/>
                </a:path>
                <a:path w="8180705" h="3829685">
                  <a:moveTo>
                    <a:pt x="4341728" y="2174956"/>
                  </a:moveTo>
                  <a:lnTo>
                    <a:pt x="4322456" y="2127870"/>
                  </a:lnTo>
                  <a:lnTo>
                    <a:pt x="4304197" y="2080433"/>
                  </a:lnTo>
                  <a:lnTo>
                    <a:pt x="4286760" y="2032712"/>
                  </a:lnTo>
                  <a:lnTo>
                    <a:pt x="4270287" y="1984656"/>
                  </a:lnTo>
                  <a:lnTo>
                    <a:pt x="4258046" y="1948576"/>
                  </a:lnTo>
                  <a:lnTo>
                    <a:pt x="4250375" y="1924352"/>
                  </a:lnTo>
                  <a:lnTo>
                    <a:pt x="4252163" y="1923733"/>
                  </a:lnTo>
                  <a:lnTo>
                    <a:pt x="4248507" y="1911559"/>
                  </a:lnTo>
                  <a:lnTo>
                    <a:pt x="4236542" y="1875383"/>
                  </a:lnTo>
                  <a:lnTo>
                    <a:pt x="4224254" y="1839318"/>
                  </a:lnTo>
                  <a:lnTo>
                    <a:pt x="4220277" y="1827256"/>
                  </a:lnTo>
                  <a:lnTo>
                    <a:pt x="4228944" y="1851134"/>
                  </a:lnTo>
                  <a:lnTo>
                    <a:pt x="8178299" y="483712"/>
                  </a:lnTo>
                  <a:lnTo>
                    <a:pt x="8178543" y="833060"/>
                  </a:lnTo>
                  <a:lnTo>
                    <a:pt x="4338677" y="2162573"/>
                  </a:lnTo>
                  <a:lnTo>
                    <a:pt x="4341728" y="2174956"/>
                  </a:lnTo>
                  <a:close/>
                </a:path>
                <a:path w="8180705" h="3829685">
                  <a:moveTo>
                    <a:pt x="4420302" y="2335907"/>
                  </a:moveTo>
                  <a:lnTo>
                    <a:pt x="4415113" y="2337703"/>
                  </a:lnTo>
                  <a:lnTo>
                    <a:pt x="4404477" y="2314507"/>
                  </a:lnTo>
                  <a:lnTo>
                    <a:pt x="4389856" y="2279250"/>
                  </a:lnTo>
                  <a:lnTo>
                    <a:pt x="4379557" y="2255936"/>
                  </a:lnTo>
                  <a:lnTo>
                    <a:pt x="4355281" y="2197143"/>
                  </a:lnTo>
                  <a:lnTo>
                    <a:pt x="4345448" y="2173668"/>
                  </a:lnTo>
                  <a:lnTo>
                    <a:pt x="4339915" y="2162144"/>
                  </a:lnTo>
                  <a:lnTo>
                    <a:pt x="8178543" y="833060"/>
                  </a:lnTo>
                  <a:lnTo>
                    <a:pt x="8178665" y="1007734"/>
                  </a:lnTo>
                  <a:lnTo>
                    <a:pt x="4414864" y="2310910"/>
                  </a:lnTo>
                  <a:lnTo>
                    <a:pt x="4420302" y="2335907"/>
                  </a:lnTo>
                  <a:close/>
                </a:path>
                <a:path w="8180705" h="3829685">
                  <a:moveTo>
                    <a:pt x="4474586" y="2397750"/>
                  </a:moveTo>
                  <a:lnTo>
                    <a:pt x="4469549" y="2399494"/>
                  </a:lnTo>
                  <a:lnTo>
                    <a:pt x="4456455" y="2377148"/>
                  </a:lnTo>
                  <a:lnTo>
                    <a:pt x="4443612" y="2354715"/>
                  </a:lnTo>
                  <a:lnTo>
                    <a:pt x="4426861" y="2320196"/>
                  </a:lnTo>
                  <a:lnTo>
                    <a:pt x="4418665" y="2309594"/>
                  </a:lnTo>
                  <a:lnTo>
                    <a:pt x="8178665" y="1007734"/>
                  </a:lnTo>
                  <a:lnTo>
                    <a:pt x="8178731" y="1101789"/>
                  </a:lnTo>
                  <a:lnTo>
                    <a:pt x="4474332" y="2384398"/>
                  </a:lnTo>
                  <a:lnTo>
                    <a:pt x="4474586" y="2397750"/>
                  </a:lnTo>
                  <a:close/>
                </a:path>
                <a:path w="8180705" h="3829685">
                  <a:moveTo>
                    <a:pt x="4542176" y="2495305"/>
                  </a:moveTo>
                  <a:lnTo>
                    <a:pt x="4533309" y="2484935"/>
                  </a:lnTo>
                  <a:lnTo>
                    <a:pt x="4520415" y="2462520"/>
                  </a:lnTo>
                  <a:lnTo>
                    <a:pt x="4490868" y="2405552"/>
                  </a:lnTo>
                  <a:lnTo>
                    <a:pt x="4482530" y="2394999"/>
                  </a:lnTo>
                  <a:lnTo>
                    <a:pt x="4474332" y="2384398"/>
                  </a:lnTo>
                  <a:lnTo>
                    <a:pt x="8178731" y="1101789"/>
                  </a:lnTo>
                  <a:lnTo>
                    <a:pt x="8178778" y="1168971"/>
                  </a:lnTo>
                  <a:lnTo>
                    <a:pt x="4526933" y="2433384"/>
                  </a:lnTo>
                  <a:lnTo>
                    <a:pt x="4530745" y="2445504"/>
                  </a:lnTo>
                  <a:lnTo>
                    <a:pt x="4542857" y="2481629"/>
                  </a:lnTo>
                  <a:lnTo>
                    <a:pt x="4542176" y="2495305"/>
                  </a:lnTo>
                  <a:close/>
                </a:path>
                <a:path w="8180705" h="3829685">
                  <a:moveTo>
                    <a:pt x="4579547" y="2563004"/>
                  </a:moveTo>
                  <a:lnTo>
                    <a:pt x="4573799" y="2551554"/>
                  </a:lnTo>
                  <a:lnTo>
                    <a:pt x="4554026" y="2504641"/>
                  </a:lnTo>
                  <a:lnTo>
                    <a:pt x="4544163" y="2481177"/>
                  </a:lnTo>
                  <a:lnTo>
                    <a:pt x="4531409" y="2445274"/>
                  </a:lnTo>
                  <a:lnTo>
                    <a:pt x="4526933" y="2433384"/>
                  </a:lnTo>
                  <a:lnTo>
                    <a:pt x="8178778" y="1168971"/>
                  </a:lnTo>
                  <a:lnTo>
                    <a:pt x="8178806" y="1209281"/>
                  </a:lnTo>
                  <a:lnTo>
                    <a:pt x="4572319" y="2457989"/>
                  </a:lnTo>
                  <a:lnTo>
                    <a:pt x="4564809" y="2474028"/>
                  </a:lnTo>
                  <a:lnTo>
                    <a:pt x="4561972" y="2501890"/>
                  </a:lnTo>
                  <a:lnTo>
                    <a:pt x="4576991" y="2550449"/>
                  </a:lnTo>
                  <a:lnTo>
                    <a:pt x="4579547" y="2563004"/>
                  </a:lnTo>
                  <a:close/>
                </a:path>
                <a:path w="8180705" h="3829685">
                  <a:moveTo>
                    <a:pt x="5431009" y="2913300"/>
                  </a:moveTo>
                  <a:lnTo>
                    <a:pt x="5364892" y="2909313"/>
                  </a:lnTo>
                  <a:lnTo>
                    <a:pt x="5323869" y="2883197"/>
                  </a:lnTo>
                  <a:lnTo>
                    <a:pt x="5287265" y="2868992"/>
                  </a:lnTo>
                  <a:lnTo>
                    <a:pt x="5246795" y="2842685"/>
                  </a:lnTo>
                  <a:lnTo>
                    <a:pt x="5214948" y="2840272"/>
                  </a:lnTo>
                  <a:lnTo>
                    <a:pt x="5163964" y="2857925"/>
                  </a:lnTo>
                  <a:lnTo>
                    <a:pt x="5136481" y="2854001"/>
                  </a:lnTo>
                  <a:lnTo>
                    <a:pt x="5105160" y="2837966"/>
                  </a:lnTo>
                  <a:lnTo>
                    <a:pt x="5070015" y="2809815"/>
                  </a:lnTo>
                  <a:lnTo>
                    <a:pt x="5039370" y="2793546"/>
                  </a:lnTo>
                  <a:lnTo>
                    <a:pt x="5004929" y="2765152"/>
                  </a:lnTo>
                  <a:lnTo>
                    <a:pt x="4979172" y="2760630"/>
                  </a:lnTo>
                  <a:lnTo>
                    <a:pt x="4934260" y="2776181"/>
                  </a:lnTo>
                  <a:lnTo>
                    <a:pt x="4906972" y="2772189"/>
                  </a:lnTo>
                  <a:lnTo>
                    <a:pt x="4871961" y="2743992"/>
                  </a:lnTo>
                  <a:lnTo>
                    <a:pt x="4837563" y="2715583"/>
                  </a:lnTo>
                  <a:lnTo>
                    <a:pt x="4803803" y="2686953"/>
                  </a:lnTo>
                  <a:lnTo>
                    <a:pt x="4770705" y="2658094"/>
                  </a:lnTo>
                  <a:lnTo>
                    <a:pt x="4746605" y="2652998"/>
                  </a:lnTo>
                  <a:lnTo>
                    <a:pt x="4719122" y="2622195"/>
                  </a:lnTo>
                  <a:lnTo>
                    <a:pt x="4692089" y="2591236"/>
                  </a:lnTo>
                  <a:lnTo>
                    <a:pt x="4661360" y="2548116"/>
                  </a:lnTo>
                  <a:lnTo>
                    <a:pt x="4635255" y="2516836"/>
                  </a:lnTo>
                  <a:lnTo>
                    <a:pt x="4609629" y="2485389"/>
                  </a:lnTo>
                  <a:lnTo>
                    <a:pt x="4588647" y="2465775"/>
                  </a:lnTo>
                  <a:lnTo>
                    <a:pt x="4572319" y="2457989"/>
                  </a:lnTo>
                  <a:lnTo>
                    <a:pt x="8178806" y="1209281"/>
                  </a:lnTo>
                  <a:lnTo>
                    <a:pt x="8179313" y="1934849"/>
                  </a:lnTo>
                  <a:lnTo>
                    <a:pt x="5434712" y="2885138"/>
                  </a:lnTo>
                  <a:lnTo>
                    <a:pt x="5434939" y="2898499"/>
                  </a:lnTo>
                  <a:lnTo>
                    <a:pt x="5426866" y="2901294"/>
                  </a:lnTo>
                  <a:lnTo>
                    <a:pt x="5431009" y="2913300"/>
                  </a:lnTo>
                  <a:close/>
                </a:path>
                <a:path w="8180705" h="3829685">
                  <a:moveTo>
                    <a:pt x="5477985" y="2923914"/>
                  </a:moveTo>
                  <a:lnTo>
                    <a:pt x="5476507" y="2924426"/>
                  </a:lnTo>
                  <a:lnTo>
                    <a:pt x="5470906" y="2912926"/>
                  </a:lnTo>
                  <a:lnTo>
                    <a:pt x="5434712" y="2885138"/>
                  </a:lnTo>
                  <a:lnTo>
                    <a:pt x="8179313" y="1934849"/>
                  </a:lnTo>
                  <a:lnTo>
                    <a:pt x="8179341" y="1975159"/>
                  </a:lnTo>
                  <a:lnTo>
                    <a:pt x="5475331" y="2911393"/>
                  </a:lnTo>
                  <a:lnTo>
                    <a:pt x="5477985" y="2923914"/>
                  </a:lnTo>
                  <a:close/>
                </a:path>
                <a:path w="8180705" h="3829685">
                  <a:moveTo>
                    <a:pt x="5435166" y="2911861"/>
                  </a:moveTo>
                  <a:lnTo>
                    <a:pt x="5431043" y="2913288"/>
                  </a:lnTo>
                  <a:lnTo>
                    <a:pt x="5426866" y="2901294"/>
                  </a:lnTo>
                  <a:lnTo>
                    <a:pt x="5434939" y="2898499"/>
                  </a:lnTo>
                  <a:lnTo>
                    <a:pt x="5435166" y="2911861"/>
                  </a:lnTo>
                  <a:close/>
                </a:path>
                <a:path w="8180705" h="3829685">
                  <a:moveTo>
                    <a:pt x="5439426" y="2937265"/>
                  </a:moveTo>
                  <a:lnTo>
                    <a:pt x="5431043" y="2913288"/>
                  </a:lnTo>
                  <a:lnTo>
                    <a:pt x="5439426" y="2937265"/>
                  </a:lnTo>
                  <a:close/>
                </a:path>
                <a:path w="8180705" h="3829685">
                  <a:moveTo>
                    <a:pt x="5437302" y="2924561"/>
                  </a:moveTo>
                  <a:lnTo>
                    <a:pt x="5432127" y="2912913"/>
                  </a:lnTo>
                  <a:lnTo>
                    <a:pt x="5434168" y="2912206"/>
                  </a:lnTo>
                  <a:lnTo>
                    <a:pt x="5437302" y="2924561"/>
                  </a:lnTo>
                  <a:close/>
                </a:path>
                <a:path w="8180705" h="3829685">
                  <a:moveTo>
                    <a:pt x="5480999" y="2922871"/>
                  </a:moveTo>
                  <a:lnTo>
                    <a:pt x="5475331" y="2911393"/>
                  </a:lnTo>
                  <a:lnTo>
                    <a:pt x="5493894" y="2904966"/>
                  </a:lnTo>
                  <a:lnTo>
                    <a:pt x="5480999" y="2922871"/>
                  </a:lnTo>
                  <a:close/>
                </a:path>
                <a:path w="8180705" h="3829685">
                  <a:moveTo>
                    <a:pt x="6982815" y="3101748"/>
                  </a:moveTo>
                  <a:lnTo>
                    <a:pt x="6951272" y="3112669"/>
                  </a:lnTo>
                  <a:lnTo>
                    <a:pt x="6915432" y="3111639"/>
                  </a:lnTo>
                  <a:lnTo>
                    <a:pt x="6883503" y="3122694"/>
                  </a:lnTo>
                  <a:lnTo>
                    <a:pt x="6802357" y="3097031"/>
                  </a:lnTo>
                  <a:lnTo>
                    <a:pt x="6753174" y="3060301"/>
                  </a:lnTo>
                  <a:lnTo>
                    <a:pt x="6709635" y="3061936"/>
                  </a:lnTo>
                  <a:lnTo>
                    <a:pt x="6516408" y="3021321"/>
                  </a:lnTo>
                  <a:lnTo>
                    <a:pt x="6474308" y="3009019"/>
                  </a:lnTo>
                  <a:lnTo>
                    <a:pt x="6398055" y="3008541"/>
                  </a:lnTo>
                  <a:lnTo>
                    <a:pt x="6363928" y="3020357"/>
                  </a:lnTo>
                  <a:lnTo>
                    <a:pt x="6325561" y="3020202"/>
                  </a:lnTo>
                  <a:lnTo>
                    <a:pt x="6278810" y="2996069"/>
                  </a:lnTo>
                  <a:lnTo>
                    <a:pt x="6196111" y="3024703"/>
                  </a:lnTo>
                  <a:lnTo>
                    <a:pt x="6096516" y="3005428"/>
                  </a:lnTo>
                  <a:lnTo>
                    <a:pt x="6042518" y="2983805"/>
                  </a:lnTo>
                  <a:lnTo>
                    <a:pt x="5942697" y="2964608"/>
                  </a:lnTo>
                  <a:lnTo>
                    <a:pt x="5851279" y="2969382"/>
                  </a:lnTo>
                  <a:lnTo>
                    <a:pt x="5801477" y="2959746"/>
                  </a:lnTo>
                  <a:lnTo>
                    <a:pt x="5732461" y="2983642"/>
                  </a:lnTo>
                  <a:lnTo>
                    <a:pt x="5689726" y="2971558"/>
                  </a:lnTo>
                  <a:lnTo>
                    <a:pt x="5642906" y="2947450"/>
                  </a:lnTo>
                  <a:lnTo>
                    <a:pt x="5600320" y="2935316"/>
                  </a:lnTo>
                  <a:lnTo>
                    <a:pt x="5561979" y="2935151"/>
                  </a:lnTo>
                  <a:lnTo>
                    <a:pt x="5532329" y="2905098"/>
                  </a:lnTo>
                  <a:lnTo>
                    <a:pt x="5511012" y="2899039"/>
                  </a:lnTo>
                  <a:lnTo>
                    <a:pt x="8179341" y="1975159"/>
                  </a:lnTo>
                  <a:lnTo>
                    <a:pt x="8179454" y="2136396"/>
                  </a:lnTo>
                  <a:lnTo>
                    <a:pt x="5801477" y="2959746"/>
                  </a:lnTo>
                  <a:lnTo>
                    <a:pt x="5771099" y="2983703"/>
                  </a:lnTo>
                  <a:lnTo>
                    <a:pt x="8179463" y="2149833"/>
                  </a:lnTo>
                  <a:lnTo>
                    <a:pt x="8179820" y="2660418"/>
                  </a:lnTo>
                  <a:lnTo>
                    <a:pt x="6980551" y="3075652"/>
                  </a:lnTo>
                  <a:lnTo>
                    <a:pt x="6982815" y="3101748"/>
                  </a:lnTo>
                  <a:close/>
                </a:path>
                <a:path w="8180705" h="3829685">
                  <a:moveTo>
                    <a:pt x="8180636" y="3829390"/>
                  </a:moveTo>
                  <a:lnTo>
                    <a:pt x="8161875" y="3809007"/>
                  </a:lnTo>
                  <a:lnTo>
                    <a:pt x="8123049" y="3768691"/>
                  </a:lnTo>
                  <a:lnTo>
                    <a:pt x="8079583" y="3716542"/>
                  </a:lnTo>
                  <a:lnTo>
                    <a:pt x="8039776" y="3676566"/>
                  </a:lnTo>
                  <a:lnTo>
                    <a:pt x="8003616" y="3648767"/>
                  </a:lnTo>
                  <a:lnTo>
                    <a:pt x="7966926" y="3621151"/>
                  </a:lnTo>
                  <a:lnTo>
                    <a:pt x="7929682" y="3593727"/>
                  </a:lnTo>
                  <a:lnTo>
                    <a:pt x="7887708" y="3554501"/>
                  </a:lnTo>
                  <a:lnTo>
                    <a:pt x="7879960" y="3557184"/>
                  </a:lnTo>
                  <a:lnTo>
                    <a:pt x="7867757" y="3534530"/>
                  </a:lnTo>
                  <a:lnTo>
                    <a:pt x="7863843" y="3535885"/>
                  </a:lnTo>
                  <a:lnTo>
                    <a:pt x="7823608" y="3509497"/>
                  </a:lnTo>
                  <a:lnTo>
                    <a:pt x="7782672" y="3483352"/>
                  </a:lnTo>
                  <a:lnTo>
                    <a:pt x="7736846" y="3445459"/>
                  </a:lnTo>
                  <a:lnTo>
                    <a:pt x="7690252" y="3407833"/>
                  </a:lnTo>
                  <a:lnTo>
                    <a:pt x="7661556" y="3404329"/>
                  </a:lnTo>
                  <a:lnTo>
                    <a:pt x="7628198" y="3389000"/>
                  </a:lnTo>
                  <a:lnTo>
                    <a:pt x="7590154" y="3361853"/>
                  </a:lnTo>
                  <a:lnTo>
                    <a:pt x="7551557" y="3334898"/>
                  </a:lnTo>
                  <a:lnTo>
                    <a:pt x="7512384" y="3308141"/>
                  </a:lnTo>
                  <a:lnTo>
                    <a:pt x="7492995" y="3314855"/>
                  </a:lnTo>
                  <a:lnTo>
                    <a:pt x="7464991" y="3297672"/>
                  </a:lnTo>
                  <a:lnTo>
                    <a:pt x="7436680" y="3280594"/>
                  </a:lnTo>
                  <a:lnTo>
                    <a:pt x="7403910" y="3251622"/>
                  </a:lnTo>
                  <a:lnTo>
                    <a:pt x="7370834" y="3222755"/>
                  </a:lnTo>
                  <a:lnTo>
                    <a:pt x="7341608" y="3205995"/>
                  </a:lnTo>
                  <a:lnTo>
                    <a:pt x="7292553" y="3222979"/>
                  </a:lnTo>
                  <a:lnTo>
                    <a:pt x="7260275" y="3220716"/>
                  </a:lnTo>
                  <a:lnTo>
                    <a:pt x="7223529" y="3206559"/>
                  </a:lnTo>
                  <a:lnTo>
                    <a:pt x="7173983" y="3156515"/>
                  </a:lnTo>
                  <a:lnTo>
                    <a:pt x="7132511" y="3130555"/>
                  </a:lnTo>
                  <a:lnTo>
                    <a:pt x="7094905" y="3116697"/>
                  </a:lnTo>
                  <a:lnTo>
                    <a:pt x="7027223" y="3113251"/>
                  </a:lnTo>
                  <a:lnTo>
                    <a:pt x="7015226" y="3117405"/>
                  </a:lnTo>
                  <a:lnTo>
                    <a:pt x="7000908" y="3095483"/>
                  </a:lnTo>
                  <a:lnTo>
                    <a:pt x="6980551" y="3075652"/>
                  </a:lnTo>
                  <a:lnTo>
                    <a:pt x="8179820" y="2660418"/>
                  </a:lnTo>
                  <a:lnTo>
                    <a:pt x="8179857" y="2714164"/>
                  </a:lnTo>
                  <a:lnTo>
                    <a:pt x="7027223" y="3113251"/>
                  </a:lnTo>
                  <a:lnTo>
                    <a:pt x="7025381" y="3127329"/>
                  </a:lnTo>
                  <a:lnTo>
                    <a:pt x="8179867" y="2727600"/>
                  </a:lnTo>
                  <a:lnTo>
                    <a:pt x="8180636" y="3829390"/>
                  </a:lnTo>
                  <a:close/>
                </a:path>
                <a:path w="8180705" h="3829685">
                  <a:moveTo>
                    <a:pt x="6995222" y="3137771"/>
                  </a:moveTo>
                  <a:lnTo>
                    <a:pt x="6982696" y="3101789"/>
                  </a:lnTo>
                  <a:lnTo>
                    <a:pt x="6995222" y="3137771"/>
                  </a:lnTo>
                  <a:close/>
                </a:path>
                <a:path w="8180705" h="3829685">
                  <a:moveTo>
                    <a:pt x="7908443" y="3614521"/>
                  </a:moveTo>
                  <a:lnTo>
                    <a:pt x="7887589" y="3554543"/>
                  </a:lnTo>
                  <a:lnTo>
                    <a:pt x="7908443" y="3614521"/>
                  </a:lnTo>
                  <a:close/>
                </a:path>
              </a:pathLst>
            </a:custGeom>
            <a:solidFill>
              <a:srgbClr val="A7C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432466" y="11"/>
              <a:ext cx="7858759" cy="3548379"/>
            </a:xfrm>
            <a:custGeom>
              <a:avLst/>
              <a:gdLst/>
              <a:ahLst/>
              <a:cxnLst/>
              <a:rect l="l" t="t" r="r" b="b"/>
              <a:pathLst>
                <a:path w="7858759" h="3548379">
                  <a:moveTo>
                    <a:pt x="833869" y="741387"/>
                  </a:moveTo>
                  <a:lnTo>
                    <a:pt x="824750" y="738644"/>
                  </a:lnTo>
                  <a:lnTo>
                    <a:pt x="797420" y="730211"/>
                  </a:lnTo>
                  <a:lnTo>
                    <a:pt x="797179" y="730288"/>
                  </a:lnTo>
                  <a:lnTo>
                    <a:pt x="815530" y="735990"/>
                  </a:lnTo>
                  <a:lnTo>
                    <a:pt x="824687" y="738733"/>
                  </a:lnTo>
                  <a:lnTo>
                    <a:pt x="833869" y="741387"/>
                  </a:lnTo>
                  <a:close/>
                </a:path>
                <a:path w="7858759" h="3548379">
                  <a:moveTo>
                    <a:pt x="865111" y="0"/>
                  </a:moveTo>
                  <a:lnTo>
                    <a:pt x="788301" y="0"/>
                  </a:lnTo>
                  <a:lnTo>
                    <a:pt x="0" y="272935"/>
                  </a:lnTo>
                  <a:lnTo>
                    <a:pt x="1320" y="274078"/>
                  </a:lnTo>
                  <a:lnTo>
                    <a:pt x="2768" y="275170"/>
                  </a:lnTo>
                  <a:lnTo>
                    <a:pt x="4089" y="276301"/>
                  </a:lnTo>
                  <a:lnTo>
                    <a:pt x="10274" y="281482"/>
                  </a:lnTo>
                  <a:lnTo>
                    <a:pt x="16649" y="286448"/>
                  </a:lnTo>
                  <a:lnTo>
                    <a:pt x="22948" y="291592"/>
                  </a:lnTo>
                  <a:lnTo>
                    <a:pt x="865111" y="0"/>
                  </a:lnTo>
                  <a:close/>
                </a:path>
                <a:path w="7858759" h="3548379">
                  <a:moveTo>
                    <a:pt x="2983217" y="0"/>
                  </a:moveTo>
                  <a:lnTo>
                    <a:pt x="2906407" y="0"/>
                  </a:lnTo>
                  <a:lnTo>
                    <a:pt x="797420" y="730211"/>
                  </a:lnTo>
                  <a:lnTo>
                    <a:pt x="833869" y="741387"/>
                  </a:lnTo>
                  <a:lnTo>
                    <a:pt x="838288" y="742657"/>
                  </a:lnTo>
                  <a:lnTo>
                    <a:pt x="2983217" y="0"/>
                  </a:lnTo>
                  <a:close/>
                </a:path>
                <a:path w="7858759" h="3548379">
                  <a:moveTo>
                    <a:pt x="5101336" y="0"/>
                  </a:moveTo>
                  <a:lnTo>
                    <a:pt x="5024513" y="0"/>
                  </a:lnTo>
                  <a:lnTo>
                    <a:pt x="2523871" y="865809"/>
                  </a:lnTo>
                  <a:lnTo>
                    <a:pt x="2570442" y="869518"/>
                  </a:lnTo>
                  <a:lnTo>
                    <a:pt x="2586012" y="870902"/>
                  </a:lnTo>
                  <a:lnTo>
                    <a:pt x="5101336" y="0"/>
                  </a:lnTo>
                  <a:close/>
                </a:path>
                <a:path w="7858759" h="3548379">
                  <a:moveTo>
                    <a:pt x="7219048" y="0"/>
                  </a:moveTo>
                  <a:lnTo>
                    <a:pt x="7142239" y="0"/>
                  </a:lnTo>
                  <a:lnTo>
                    <a:pt x="3543058" y="1246174"/>
                  </a:lnTo>
                  <a:lnTo>
                    <a:pt x="3548557" y="1250873"/>
                  </a:lnTo>
                  <a:lnTo>
                    <a:pt x="3554031" y="1255623"/>
                  </a:lnTo>
                  <a:lnTo>
                    <a:pt x="3564940" y="1265186"/>
                  </a:lnTo>
                  <a:lnTo>
                    <a:pt x="7219048" y="0"/>
                  </a:lnTo>
                  <a:close/>
                </a:path>
                <a:path w="7858759" h="3548379">
                  <a:moveTo>
                    <a:pt x="7855521" y="3419881"/>
                  </a:moveTo>
                  <a:lnTo>
                    <a:pt x="7539291" y="3529380"/>
                  </a:lnTo>
                  <a:lnTo>
                    <a:pt x="7556601" y="3542766"/>
                  </a:lnTo>
                  <a:lnTo>
                    <a:pt x="7557109" y="3543147"/>
                  </a:lnTo>
                  <a:lnTo>
                    <a:pt x="7562951" y="3547783"/>
                  </a:lnTo>
                  <a:lnTo>
                    <a:pt x="7855521" y="3446475"/>
                  </a:lnTo>
                  <a:lnTo>
                    <a:pt x="7855521" y="3419881"/>
                  </a:lnTo>
                  <a:close/>
                </a:path>
                <a:path w="7858759" h="3548379">
                  <a:moveTo>
                    <a:pt x="7855534" y="2686520"/>
                  </a:moveTo>
                  <a:lnTo>
                    <a:pt x="6660058" y="3100425"/>
                  </a:lnTo>
                  <a:lnTo>
                    <a:pt x="6693040" y="3108871"/>
                  </a:lnTo>
                  <a:lnTo>
                    <a:pt x="6704025" y="3111804"/>
                  </a:lnTo>
                  <a:lnTo>
                    <a:pt x="7855534" y="2713113"/>
                  </a:lnTo>
                  <a:lnTo>
                    <a:pt x="7855534" y="2686520"/>
                  </a:lnTo>
                  <a:close/>
                </a:path>
                <a:path w="7858759" h="3548379">
                  <a:moveTo>
                    <a:pt x="7855534" y="1953145"/>
                  </a:moveTo>
                  <a:lnTo>
                    <a:pt x="5105895" y="2905175"/>
                  </a:lnTo>
                  <a:lnTo>
                    <a:pt x="5107495" y="2905556"/>
                  </a:lnTo>
                  <a:lnTo>
                    <a:pt x="5109210" y="2905887"/>
                  </a:lnTo>
                  <a:lnTo>
                    <a:pt x="5110759" y="2906153"/>
                  </a:lnTo>
                  <a:lnTo>
                    <a:pt x="5120208" y="2908020"/>
                  </a:lnTo>
                  <a:lnTo>
                    <a:pt x="5150866" y="2913672"/>
                  </a:lnTo>
                  <a:lnTo>
                    <a:pt x="5153291" y="2914167"/>
                  </a:lnTo>
                  <a:lnTo>
                    <a:pt x="5155679" y="2914535"/>
                  </a:lnTo>
                  <a:lnTo>
                    <a:pt x="7855534" y="1979739"/>
                  </a:lnTo>
                  <a:lnTo>
                    <a:pt x="7855534" y="1953145"/>
                  </a:lnTo>
                  <a:close/>
                </a:path>
                <a:path w="7858759" h="3548379">
                  <a:moveTo>
                    <a:pt x="7855534" y="1219771"/>
                  </a:moveTo>
                  <a:lnTo>
                    <a:pt x="4219537" y="2478697"/>
                  </a:lnTo>
                  <a:lnTo>
                    <a:pt x="4220349" y="2479471"/>
                  </a:lnTo>
                  <a:lnTo>
                    <a:pt x="4221188" y="2480386"/>
                  </a:lnTo>
                  <a:lnTo>
                    <a:pt x="4221873" y="2481211"/>
                  </a:lnTo>
                  <a:lnTo>
                    <a:pt x="4227385" y="2487142"/>
                  </a:lnTo>
                  <a:lnTo>
                    <a:pt x="4238574" y="2498699"/>
                  </a:lnTo>
                  <a:lnTo>
                    <a:pt x="4238803" y="2498610"/>
                  </a:lnTo>
                  <a:lnTo>
                    <a:pt x="7855534" y="1246365"/>
                  </a:lnTo>
                  <a:lnTo>
                    <a:pt x="7855534" y="1219771"/>
                  </a:lnTo>
                  <a:close/>
                </a:path>
                <a:path w="7858759" h="3548379">
                  <a:moveTo>
                    <a:pt x="7858442" y="503618"/>
                  </a:moveTo>
                  <a:lnTo>
                    <a:pt x="7852626" y="486816"/>
                  </a:lnTo>
                  <a:lnTo>
                    <a:pt x="3907002" y="1852942"/>
                  </a:lnTo>
                  <a:lnTo>
                    <a:pt x="3912832" y="1869744"/>
                  </a:lnTo>
                  <a:lnTo>
                    <a:pt x="3912400" y="1869897"/>
                  </a:lnTo>
                  <a:lnTo>
                    <a:pt x="3914902" y="1877098"/>
                  </a:lnTo>
                  <a:lnTo>
                    <a:pt x="7856779" y="512267"/>
                  </a:lnTo>
                  <a:lnTo>
                    <a:pt x="7854277" y="505066"/>
                  </a:lnTo>
                  <a:lnTo>
                    <a:pt x="7858442" y="503618"/>
                  </a:lnTo>
                  <a:close/>
                </a:path>
              </a:pathLst>
            </a:custGeom>
            <a:solidFill>
              <a:srgbClr val="E6E6E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8461" y="1779174"/>
              <a:ext cx="2466974" cy="4667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189398"/>
            <a:ext cx="1850819" cy="466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88018" y="0"/>
            <a:ext cx="3362324" cy="176022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910826" y="6868253"/>
            <a:ext cx="1268730" cy="534670"/>
          </a:xfrm>
          <a:custGeom>
            <a:avLst/>
            <a:gdLst/>
            <a:ahLst/>
            <a:cxnLst/>
            <a:rect l="l" t="t" r="r" b="b"/>
            <a:pathLst>
              <a:path w="1268729" h="534670">
                <a:moveTo>
                  <a:pt x="1001520" y="534144"/>
                </a:moveTo>
                <a:lnTo>
                  <a:pt x="1001520" y="333840"/>
                </a:lnTo>
                <a:lnTo>
                  <a:pt x="0" y="333840"/>
                </a:lnTo>
                <a:lnTo>
                  <a:pt x="0" y="200304"/>
                </a:lnTo>
                <a:lnTo>
                  <a:pt x="1001520" y="200304"/>
                </a:lnTo>
                <a:lnTo>
                  <a:pt x="1001520" y="0"/>
                </a:lnTo>
                <a:lnTo>
                  <a:pt x="1268592" y="267072"/>
                </a:lnTo>
                <a:lnTo>
                  <a:pt x="1001520" y="534144"/>
                </a:lnTo>
                <a:close/>
              </a:path>
            </a:pathLst>
          </a:custGeom>
          <a:solidFill>
            <a:srgbClr val="AF6E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128133" y="6848117"/>
            <a:ext cx="1268730" cy="534670"/>
          </a:xfrm>
          <a:custGeom>
            <a:avLst/>
            <a:gdLst/>
            <a:ahLst/>
            <a:cxnLst/>
            <a:rect l="l" t="t" r="r" b="b"/>
            <a:pathLst>
              <a:path w="1268729" h="534670">
                <a:moveTo>
                  <a:pt x="1001520" y="534144"/>
                </a:moveTo>
                <a:lnTo>
                  <a:pt x="1001520" y="333840"/>
                </a:lnTo>
                <a:lnTo>
                  <a:pt x="0" y="333840"/>
                </a:lnTo>
                <a:lnTo>
                  <a:pt x="0" y="200304"/>
                </a:lnTo>
                <a:lnTo>
                  <a:pt x="1001520" y="200304"/>
                </a:lnTo>
                <a:lnTo>
                  <a:pt x="1001520" y="0"/>
                </a:lnTo>
                <a:lnTo>
                  <a:pt x="1268592" y="267072"/>
                </a:lnTo>
                <a:lnTo>
                  <a:pt x="1001520" y="534144"/>
                </a:lnTo>
                <a:close/>
              </a:path>
            </a:pathLst>
          </a:custGeom>
          <a:solidFill>
            <a:srgbClr val="AF6E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1717836" y="3709555"/>
            <a:ext cx="5667375" cy="6171565"/>
            <a:chOff x="1717836" y="3709555"/>
            <a:chExt cx="5667375" cy="6171565"/>
          </a:xfrm>
        </p:grpSpPr>
        <p:sp>
          <p:nvSpPr>
            <p:cNvPr id="15" name="object 15"/>
            <p:cNvSpPr/>
            <p:nvPr/>
          </p:nvSpPr>
          <p:spPr>
            <a:xfrm>
              <a:off x="1717836" y="3709555"/>
              <a:ext cx="5667375" cy="6171565"/>
            </a:xfrm>
            <a:custGeom>
              <a:avLst/>
              <a:gdLst/>
              <a:ahLst/>
              <a:cxnLst/>
              <a:rect l="l" t="t" r="r" b="b"/>
              <a:pathLst>
                <a:path w="5667375" h="6171565">
                  <a:moveTo>
                    <a:pt x="5181198" y="6171332"/>
                  </a:moveTo>
                  <a:lnTo>
                    <a:pt x="485769" y="6171332"/>
                  </a:lnTo>
                  <a:lnTo>
                    <a:pt x="438991" y="6169108"/>
                  </a:lnTo>
                  <a:lnTo>
                    <a:pt x="393466" y="6162573"/>
                  </a:lnTo>
                  <a:lnTo>
                    <a:pt x="349402" y="6151929"/>
                  </a:lnTo>
                  <a:lnTo>
                    <a:pt x="307004" y="6137381"/>
                  </a:lnTo>
                  <a:lnTo>
                    <a:pt x="266475" y="6119131"/>
                  </a:lnTo>
                  <a:lnTo>
                    <a:pt x="228018" y="6097384"/>
                  </a:lnTo>
                  <a:lnTo>
                    <a:pt x="191838" y="6072344"/>
                  </a:lnTo>
                  <a:lnTo>
                    <a:pt x="158137" y="6044212"/>
                  </a:lnTo>
                  <a:lnTo>
                    <a:pt x="127119" y="6013195"/>
                  </a:lnTo>
                  <a:lnTo>
                    <a:pt x="98988" y="5979493"/>
                  </a:lnTo>
                  <a:lnTo>
                    <a:pt x="73947" y="5943313"/>
                  </a:lnTo>
                  <a:lnTo>
                    <a:pt x="52200" y="5904856"/>
                  </a:lnTo>
                  <a:lnTo>
                    <a:pt x="33951" y="5864327"/>
                  </a:lnTo>
                  <a:lnTo>
                    <a:pt x="19402" y="5821929"/>
                  </a:lnTo>
                  <a:lnTo>
                    <a:pt x="8759" y="5777865"/>
                  </a:lnTo>
                  <a:lnTo>
                    <a:pt x="2223" y="5732340"/>
                  </a:lnTo>
                  <a:lnTo>
                    <a:pt x="0" y="5685557"/>
                  </a:lnTo>
                  <a:lnTo>
                    <a:pt x="0" y="485774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2" y="349402"/>
                  </a:lnTo>
                  <a:lnTo>
                    <a:pt x="33951" y="307004"/>
                  </a:lnTo>
                  <a:lnTo>
                    <a:pt x="52200" y="266475"/>
                  </a:lnTo>
                  <a:lnTo>
                    <a:pt x="73947" y="228018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8" y="73947"/>
                  </a:lnTo>
                  <a:lnTo>
                    <a:pt x="266475" y="52200"/>
                  </a:lnTo>
                  <a:lnTo>
                    <a:pt x="307004" y="33951"/>
                  </a:lnTo>
                  <a:lnTo>
                    <a:pt x="349402" y="19402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4" y="0"/>
                  </a:lnTo>
                  <a:lnTo>
                    <a:pt x="5181193" y="0"/>
                  </a:lnTo>
                  <a:lnTo>
                    <a:pt x="5227976" y="2223"/>
                  </a:lnTo>
                  <a:lnTo>
                    <a:pt x="5273502" y="8759"/>
                  </a:lnTo>
                  <a:lnTo>
                    <a:pt x="5317565" y="19402"/>
                  </a:lnTo>
                  <a:lnTo>
                    <a:pt x="5359963" y="33951"/>
                  </a:lnTo>
                  <a:lnTo>
                    <a:pt x="5400492" y="52200"/>
                  </a:lnTo>
                  <a:lnTo>
                    <a:pt x="5438949" y="73947"/>
                  </a:lnTo>
                  <a:lnTo>
                    <a:pt x="5475130" y="98988"/>
                  </a:lnTo>
                  <a:lnTo>
                    <a:pt x="5508831" y="127119"/>
                  </a:lnTo>
                  <a:lnTo>
                    <a:pt x="5539849" y="158137"/>
                  </a:lnTo>
                  <a:lnTo>
                    <a:pt x="5567980" y="191838"/>
                  </a:lnTo>
                  <a:lnTo>
                    <a:pt x="5593020" y="228018"/>
                  </a:lnTo>
                  <a:lnTo>
                    <a:pt x="5614767" y="266475"/>
                  </a:lnTo>
                  <a:lnTo>
                    <a:pt x="5633017" y="307004"/>
                  </a:lnTo>
                  <a:lnTo>
                    <a:pt x="5647565" y="349402"/>
                  </a:lnTo>
                  <a:lnTo>
                    <a:pt x="5658209" y="393466"/>
                  </a:lnTo>
                  <a:lnTo>
                    <a:pt x="5664744" y="438991"/>
                  </a:lnTo>
                  <a:lnTo>
                    <a:pt x="5666968" y="485774"/>
                  </a:lnTo>
                  <a:lnTo>
                    <a:pt x="5666968" y="5685557"/>
                  </a:lnTo>
                  <a:lnTo>
                    <a:pt x="5664744" y="5732340"/>
                  </a:lnTo>
                  <a:lnTo>
                    <a:pt x="5658209" y="5777865"/>
                  </a:lnTo>
                  <a:lnTo>
                    <a:pt x="5647565" y="5821929"/>
                  </a:lnTo>
                  <a:lnTo>
                    <a:pt x="5633017" y="5864327"/>
                  </a:lnTo>
                  <a:lnTo>
                    <a:pt x="5614767" y="5904856"/>
                  </a:lnTo>
                  <a:lnTo>
                    <a:pt x="5593020" y="5943313"/>
                  </a:lnTo>
                  <a:lnTo>
                    <a:pt x="5567980" y="5979493"/>
                  </a:lnTo>
                  <a:lnTo>
                    <a:pt x="5539849" y="6013195"/>
                  </a:lnTo>
                  <a:lnTo>
                    <a:pt x="5508831" y="6044212"/>
                  </a:lnTo>
                  <a:lnTo>
                    <a:pt x="5475130" y="6072344"/>
                  </a:lnTo>
                  <a:lnTo>
                    <a:pt x="5438949" y="6097384"/>
                  </a:lnTo>
                  <a:lnTo>
                    <a:pt x="5400492" y="6119131"/>
                  </a:lnTo>
                  <a:lnTo>
                    <a:pt x="5359963" y="6137381"/>
                  </a:lnTo>
                  <a:lnTo>
                    <a:pt x="5317565" y="6151929"/>
                  </a:lnTo>
                  <a:lnTo>
                    <a:pt x="5273502" y="6162573"/>
                  </a:lnTo>
                  <a:lnTo>
                    <a:pt x="5227976" y="6169108"/>
                  </a:lnTo>
                  <a:lnTo>
                    <a:pt x="5181198" y="6171332"/>
                  </a:lnTo>
                  <a:close/>
                </a:path>
              </a:pathLst>
            </a:custGeom>
            <a:solidFill>
              <a:srgbClr val="C7D5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89688" y="4244280"/>
              <a:ext cx="2560320" cy="796290"/>
            </a:xfrm>
            <a:custGeom>
              <a:avLst/>
              <a:gdLst/>
              <a:ahLst/>
              <a:cxnLst/>
              <a:rect l="l" t="t" r="r" b="b"/>
              <a:pathLst>
                <a:path w="2560320" h="796289">
                  <a:moveTo>
                    <a:pt x="2161680" y="796033"/>
                  </a:moveTo>
                  <a:lnTo>
                    <a:pt x="398016" y="796033"/>
                  </a:lnTo>
                  <a:lnTo>
                    <a:pt x="351599" y="793355"/>
                  </a:lnTo>
                  <a:lnTo>
                    <a:pt x="306754" y="785521"/>
                  </a:lnTo>
                  <a:lnTo>
                    <a:pt x="263781" y="772829"/>
                  </a:lnTo>
                  <a:lnTo>
                    <a:pt x="222978" y="755578"/>
                  </a:lnTo>
                  <a:lnTo>
                    <a:pt x="184644" y="734066"/>
                  </a:lnTo>
                  <a:lnTo>
                    <a:pt x="149077" y="708593"/>
                  </a:lnTo>
                  <a:lnTo>
                    <a:pt x="116576" y="679456"/>
                  </a:lnTo>
                  <a:lnTo>
                    <a:pt x="87439" y="646955"/>
                  </a:lnTo>
                  <a:lnTo>
                    <a:pt x="61966" y="611388"/>
                  </a:lnTo>
                  <a:lnTo>
                    <a:pt x="40454" y="573054"/>
                  </a:lnTo>
                  <a:lnTo>
                    <a:pt x="23203" y="532251"/>
                  </a:lnTo>
                  <a:lnTo>
                    <a:pt x="10511" y="489278"/>
                  </a:lnTo>
                  <a:lnTo>
                    <a:pt x="2677" y="444433"/>
                  </a:lnTo>
                  <a:lnTo>
                    <a:pt x="0" y="398020"/>
                  </a:lnTo>
                  <a:lnTo>
                    <a:pt x="2677" y="351599"/>
                  </a:lnTo>
                  <a:lnTo>
                    <a:pt x="10511" y="306755"/>
                  </a:lnTo>
                  <a:lnTo>
                    <a:pt x="23203" y="263782"/>
                  </a:lnTo>
                  <a:lnTo>
                    <a:pt x="40454" y="222979"/>
                  </a:lnTo>
                  <a:lnTo>
                    <a:pt x="61966" y="184644"/>
                  </a:lnTo>
                  <a:lnTo>
                    <a:pt x="87439" y="149077"/>
                  </a:lnTo>
                  <a:lnTo>
                    <a:pt x="116576" y="116576"/>
                  </a:lnTo>
                  <a:lnTo>
                    <a:pt x="149077" y="87439"/>
                  </a:lnTo>
                  <a:lnTo>
                    <a:pt x="184644" y="61966"/>
                  </a:lnTo>
                  <a:lnTo>
                    <a:pt x="222978" y="40454"/>
                  </a:lnTo>
                  <a:lnTo>
                    <a:pt x="263781" y="23203"/>
                  </a:lnTo>
                  <a:lnTo>
                    <a:pt x="306754" y="10511"/>
                  </a:lnTo>
                  <a:lnTo>
                    <a:pt x="351599" y="2677"/>
                  </a:lnTo>
                  <a:lnTo>
                    <a:pt x="398016" y="0"/>
                  </a:lnTo>
                  <a:lnTo>
                    <a:pt x="2161680" y="0"/>
                  </a:lnTo>
                  <a:lnTo>
                    <a:pt x="2208097" y="2677"/>
                  </a:lnTo>
                  <a:lnTo>
                    <a:pt x="2252942" y="10511"/>
                  </a:lnTo>
                  <a:lnTo>
                    <a:pt x="2295915" y="23203"/>
                  </a:lnTo>
                  <a:lnTo>
                    <a:pt x="2336718" y="40454"/>
                  </a:lnTo>
                  <a:lnTo>
                    <a:pt x="2375053" y="61966"/>
                  </a:lnTo>
                  <a:lnTo>
                    <a:pt x="2410620" y="87439"/>
                  </a:lnTo>
                  <a:lnTo>
                    <a:pt x="2443121" y="116576"/>
                  </a:lnTo>
                  <a:lnTo>
                    <a:pt x="2472257" y="149077"/>
                  </a:lnTo>
                  <a:lnTo>
                    <a:pt x="2497731" y="184644"/>
                  </a:lnTo>
                  <a:lnTo>
                    <a:pt x="2519242" y="222979"/>
                  </a:lnTo>
                  <a:lnTo>
                    <a:pt x="2536493" y="263782"/>
                  </a:lnTo>
                  <a:lnTo>
                    <a:pt x="2549185" y="306755"/>
                  </a:lnTo>
                  <a:lnTo>
                    <a:pt x="2557019" y="351599"/>
                  </a:lnTo>
                  <a:lnTo>
                    <a:pt x="2559697" y="398012"/>
                  </a:lnTo>
                  <a:lnTo>
                    <a:pt x="2557019" y="444433"/>
                  </a:lnTo>
                  <a:lnTo>
                    <a:pt x="2549185" y="489278"/>
                  </a:lnTo>
                  <a:lnTo>
                    <a:pt x="2536493" y="532251"/>
                  </a:lnTo>
                  <a:lnTo>
                    <a:pt x="2519242" y="573054"/>
                  </a:lnTo>
                  <a:lnTo>
                    <a:pt x="2497731" y="611388"/>
                  </a:lnTo>
                  <a:lnTo>
                    <a:pt x="2472257" y="646955"/>
                  </a:lnTo>
                  <a:lnTo>
                    <a:pt x="2443121" y="679456"/>
                  </a:lnTo>
                  <a:lnTo>
                    <a:pt x="2410620" y="708593"/>
                  </a:lnTo>
                  <a:lnTo>
                    <a:pt x="2375053" y="734066"/>
                  </a:lnTo>
                  <a:lnTo>
                    <a:pt x="2336718" y="755578"/>
                  </a:lnTo>
                  <a:lnTo>
                    <a:pt x="2295915" y="772829"/>
                  </a:lnTo>
                  <a:lnTo>
                    <a:pt x="2252942" y="785521"/>
                  </a:lnTo>
                  <a:lnTo>
                    <a:pt x="2208097" y="793355"/>
                  </a:lnTo>
                  <a:lnTo>
                    <a:pt x="2161680" y="796033"/>
                  </a:lnTo>
                  <a:close/>
                </a:path>
              </a:pathLst>
            </a:custGeom>
            <a:solidFill>
              <a:srgbClr val="F2F4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4220" y="4242059"/>
              <a:ext cx="1943099" cy="18573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72087" y="5326638"/>
              <a:ext cx="3310254" cy="855344"/>
            </a:xfrm>
            <a:custGeom>
              <a:avLst/>
              <a:gdLst/>
              <a:ahLst/>
              <a:cxnLst/>
              <a:rect l="l" t="t" r="r" b="b"/>
              <a:pathLst>
                <a:path w="3310254" h="855345">
                  <a:moveTo>
                    <a:pt x="2882312" y="855202"/>
                  </a:moveTo>
                  <a:lnTo>
                    <a:pt x="427600" y="855202"/>
                  </a:lnTo>
                  <a:lnTo>
                    <a:pt x="381008" y="852693"/>
                  </a:lnTo>
                  <a:lnTo>
                    <a:pt x="335870" y="845339"/>
                  </a:lnTo>
                  <a:lnTo>
                    <a:pt x="292445" y="833402"/>
                  </a:lnTo>
                  <a:lnTo>
                    <a:pt x="250996" y="817143"/>
                  </a:lnTo>
                  <a:lnTo>
                    <a:pt x="211782" y="796822"/>
                  </a:lnTo>
                  <a:lnTo>
                    <a:pt x="175064" y="772700"/>
                  </a:lnTo>
                  <a:lnTo>
                    <a:pt x="141105" y="745037"/>
                  </a:lnTo>
                  <a:lnTo>
                    <a:pt x="110163" y="714096"/>
                  </a:lnTo>
                  <a:lnTo>
                    <a:pt x="82501" y="680136"/>
                  </a:lnTo>
                  <a:lnTo>
                    <a:pt x="58379" y="643419"/>
                  </a:lnTo>
                  <a:lnTo>
                    <a:pt x="38058" y="604205"/>
                  </a:lnTo>
                  <a:lnTo>
                    <a:pt x="21798" y="562756"/>
                  </a:lnTo>
                  <a:lnTo>
                    <a:pt x="9861" y="519331"/>
                  </a:lnTo>
                  <a:lnTo>
                    <a:pt x="2508" y="474192"/>
                  </a:lnTo>
                  <a:lnTo>
                    <a:pt x="0" y="427611"/>
                  </a:lnTo>
                  <a:lnTo>
                    <a:pt x="2508" y="381009"/>
                  </a:lnTo>
                  <a:lnTo>
                    <a:pt x="9861" y="335870"/>
                  </a:lnTo>
                  <a:lnTo>
                    <a:pt x="21798" y="292445"/>
                  </a:lnTo>
                  <a:lnTo>
                    <a:pt x="38058" y="250996"/>
                  </a:lnTo>
                  <a:lnTo>
                    <a:pt x="58379" y="211782"/>
                  </a:lnTo>
                  <a:lnTo>
                    <a:pt x="82501" y="175065"/>
                  </a:lnTo>
                  <a:lnTo>
                    <a:pt x="110163" y="141105"/>
                  </a:lnTo>
                  <a:lnTo>
                    <a:pt x="141105" y="110164"/>
                  </a:lnTo>
                  <a:lnTo>
                    <a:pt x="175064" y="82502"/>
                  </a:lnTo>
                  <a:lnTo>
                    <a:pt x="211782" y="58380"/>
                  </a:lnTo>
                  <a:lnTo>
                    <a:pt x="250996" y="38058"/>
                  </a:lnTo>
                  <a:lnTo>
                    <a:pt x="292445" y="21799"/>
                  </a:lnTo>
                  <a:lnTo>
                    <a:pt x="335870" y="9862"/>
                  </a:lnTo>
                  <a:lnTo>
                    <a:pt x="381008" y="2509"/>
                  </a:lnTo>
                  <a:lnTo>
                    <a:pt x="427600" y="0"/>
                  </a:lnTo>
                  <a:lnTo>
                    <a:pt x="2882312" y="0"/>
                  </a:lnTo>
                  <a:lnTo>
                    <a:pt x="2928904" y="2509"/>
                  </a:lnTo>
                  <a:lnTo>
                    <a:pt x="2974043" y="9862"/>
                  </a:lnTo>
                  <a:lnTo>
                    <a:pt x="3017467" y="21799"/>
                  </a:lnTo>
                  <a:lnTo>
                    <a:pt x="3058917" y="38058"/>
                  </a:lnTo>
                  <a:lnTo>
                    <a:pt x="3098131" y="58380"/>
                  </a:lnTo>
                  <a:lnTo>
                    <a:pt x="3134848" y="82502"/>
                  </a:lnTo>
                  <a:lnTo>
                    <a:pt x="3168808" y="110164"/>
                  </a:lnTo>
                  <a:lnTo>
                    <a:pt x="3199749" y="141105"/>
                  </a:lnTo>
                  <a:lnTo>
                    <a:pt x="3227411" y="175065"/>
                  </a:lnTo>
                  <a:lnTo>
                    <a:pt x="3251534" y="211782"/>
                  </a:lnTo>
                  <a:lnTo>
                    <a:pt x="3271855" y="250996"/>
                  </a:lnTo>
                  <a:lnTo>
                    <a:pt x="3288114" y="292445"/>
                  </a:lnTo>
                  <a:lnTo>
                    <a:pt x="3300051" y="335870"/>
                  </a:lnTo>
                  <a:lnTo>
                    <a:pt x="3307405" y="381009"/>
                  </a:lnTo>
                  <a:lnTo>
                    <a:pt x="3309913" y="427589"/>
                  </a:lnTo>
                  <a:lnTo>
                    <a:pt x="3307405" y="474192"/>
                  </a:lnTo>
                  <a:lnTo>
                    <a:pt x="3300051" y="519331"/>
                  </a:lnTo>
                  <a:lnTo>
                    <a:pt x="3288114" y="562756"/>
                  </a:lnTo>
                  <a:lnTo>
                    <a:pt x="3271855" y="604205"/>
                  </a:lnTo>
                  <a:lnTo>
                    <a:pt x="3251534" y="643419"/>
                  </a:lnTo>
                  <a:lnTo>
                    <a:pt x="3227411" y="680136"/>
                  </a:lnTo>
                  <a:lnTo>
                    <a:pt x="3199749" y="714096"/>
                  </a:lnTo>
                  <a:lnTo>
                    <a:pt x="3168808" y="745037"/>
                  </a:lnTo>
                  <a:lnTo>
                    <a:pt x="3134848" y="772700"/>
                  </a:lnTo>
                  <a:lnTo>
                    <a:pt x="3098131" y="796822"/>
                  </a:lnTo>
                  <a:lnTo>
                    <a:pt x="3058917" y="817143"/>
                  </a:lnTo>
                  <a:lnTo>
                    <a:pt x="3017467" y="833402"/>
                  </a:lnTo>
                  <a:lnTo>
                    <a:pt x="2974043" y="845339"/>
                  </a:lnTo>
                  <a:lnTo>
                    <a:pt x="2928904" y="852693"/>
                  </a:lnTo>
                  <a:lnTo>
                    <a:pt x="2882312" y="855202"/>
                  </a:lnTo>
                  <a:close/>
                </a:path>
              </a:pathLst>
            </a:custGeom>
            <a:solidFill>
              <a:srgbClr val="F2F4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8490" y="5326638"/>
              <a:ext cx="752474" cy="75247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27896" y="159029"/>
            <a:ext cx="6212205" cy="990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300" spc="-265"/>
              <a:t>D</a:t>
            </a:r>
            <a:r>
              <a:rPr dirty="0" sz="6300" spc="-185"/>
              <a:t>a</a:t>
            </a:r>
            <a:r>
              <a:rPr dirty="0" sz="6300" spc="-280"/>
              <a:t>t</a:t>
            </a:r>
            <a:r>
              <a:rPr dirty="0" sz="6300" spc="40"/>
              <a:t>a</a:t>
            </a:r>
            <a:r>
              <a:rPr dirty="0" sz="6300" spc="-755"/>
              <a:t> </a:t>
            </a:r>
            <a:r>
              <a:rPr dirty="0" sz="6300" spc="-185"/>
              <a:t>a</a:t>
            </a:r>
            <a:r>
              <a:rPr dirty="0" sz="6300" spc="-440"/>
              <a:t>n</a:t>
            </a:r>
            <a:r>
              <a:rPr dirty="0" sz="6300" spc="-155"/>
              <a:t>d</a:t>
            </a:r>
            <a:r>
              <a:rPr dirty="0" sz="6300" spc="-755"/>
              <a:t> </a:t>
            </a:r>
            <a:r>
              <a:rPr dirty="0" sz="6300" spc="60"/>
              <a:t>M</a:t>
            </a:r>
            <a:r>
              <a:rPr dirty="0" sz="6300" spc="-535"/>
              <a:t>i</a:t>
            </a:r>
            <a:r>
              <a:rPr dirty="0" sz="6300" spc="-480"/>
              <a:t>ss</a:t>
            </a:r>
            <a:r>
              <a:rPr dirty="0" sz="6300" spc="-535"/>
              <a:t>i</a:t>
            </a:r>
            <a:r>
              <a:rPr dirty="0" sz="6300" spc="-409"/>
              <a:t>o</a:t>
            </a:r>
            <a:r>
              <a:rPr dirty="0" sz="6300" spc="-215"/>
              <a:t>n</a:t>
            </a:r>
            <a:endParaRPr sz="6300"/>
          </a:p>
        </p:txBody>
      </p:sp>
      <p:sp>
        <p:nvSpPr>
          <p:cNvPr id="21" name="object 21"/>
          <p:cNvSpPr txBox="1"/>
          <p:nvPr/>
        </p:nvSpPr>
        <p:spPr>
          <a:xfrm>
            <a:off x="2805495" y="2239985"/>
            <a:ext cx="8884285" cy="962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700"/>
              </a:lnSpc>
              <a:spcBef>
                <a:spcPts val="100"/>
              </a:spcBef>
            </a:pP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8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6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3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9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7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0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130">
                <a:solidFill>
                  <a:srgbClr val="382E2E"/>
                </a:solidFill>
                <a:latin typeface="Lucida Sans Unicode"/>
                <a:cs typeface="Lucida Sans Unicode"/>
              </a:rPr>
              <a:t>om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15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24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9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1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21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24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30">
                <a:solidFill>
                  <a:srgbClr val="382E2E"/>
                </a:solidFill>
                <a:latin typeface="Lucida Sans Unicode"/>
                <a:cs typeface="Lucida Sans Unicode"/>
              </a:rPr>
              <a:t>tt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5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3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5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5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24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10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3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4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8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1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0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18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9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3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30">
                <a:solidFill>
                  <a:srgbClr val="382E2E"/>
                </a:solidFill>
                <a:latin typeface="Lucida Sans Unicode"/>
                <a:cs typeface="Lucida Sans Unicode"/>
              </a:rPr>
              <a:t>om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45">
                <a:solidFill>
                  <a:srgbClr val="382E2E"/>
                </a:solidFill>
                <a:latin typeface="Lucida Sans Unicode"/>
                <a:cs typeface="Lucida Sans Unicode"/>
              </a:rPr>
              <a:t>r  </a:t>
            </a:r>
            <a:r>
              <a:rPr dirty="0" sz="2800" spc="-9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8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3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24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3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3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18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3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1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12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21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5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800" spc="1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8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3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24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15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240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2800" spc="-18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6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80303" y="4375540"/>
            <a:ext cx="88011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000" spc="-165" b="1">
                <a:solidFill>
                  <a:srgbClr val="588C9A"/>
                </a:solidFill>
                <a:latin typeface="Tahoma"/>
                <a:cs typeface="Tahoma"/>
              </a:rPr>
              <a:t>D</a:t>
            </a:r>
            <a:r>
              <a:rPr dirty="0" sz="3000" spc="-140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dirty="0" sz="3000" spc="-70" b="1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dirty="0" sz="3000" spc="-30" b="1">
                <a:solidFill>
                  <a:srgbClr val="588C9A"/>
                </a:solidFill>
                <a:latin typeface="Tahoma"/>
                <a:cs typeface="Tahoma"/>
              </a:rPr>
              <a:t>a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17949" y="6355431"/>
            <a:ext cx="4832985" cy="3504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5"/>
              </a:spcBef>
            </a:pP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300" spc="6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6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9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om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300" spc="-1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tt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4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5">
                <a:solidFill>
                  <a:srgbClr val="382E2E"/>
                </a:solidFill>
                <a:latin typeface="Lucida Sans Unicode"/>
                <a:cs typeface="Lucida Sans Unicode"/>
              </a:rPr>
              <a:t>a  </a:t>
            </a:r>
            <a:r>
              <a:rPr dirty="0" sz="230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6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un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q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300" spc="6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300" spc="6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41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7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390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10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10">
                <a:solidFill>
                  <a:srgbClr val="382E2E"/>
                </a:solidFill>
                <a:latin typeface="Lucida Sans Unicode"/>
                <a:cs typeface="Lucida Sans Unicode"/>
              </a:rPr>
              <a:t>g  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0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(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10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390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10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390">
                <a:solidFill>
                  <a:srgbClr val="382E2E"/>
                </a:solidFill>
                <a:latin typeface="Lucida Sans Unicode"/>
                <a:cs typeface="Lucida Sans Unicode"/>
              </a:rPr>
              <a:t>,  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1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300" spc="60">
                <a:solidFill>
                  <a:srgbClr val="382E2E"/>
                </a:solidFill>
                <a:latin typeface="Lucida Sans Unicode"/>
                <a:cs typeface="Lucida Sans Unicode"/>
              </a:rPr>
              <a:t>)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1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6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385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415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55">
                <a:solidFill>
                  <a:srgbClr val="382E2E"/>
                </a:solidFill>
                <a:latin typeface="Lucida Sans Unicode"/>
                <a:cs typeface="Lucida Sans Unicode"/>
              </a:rPr>
              <a:t>t  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9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0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6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9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4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9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390">
                <a:solidFill>
                  <a:srgbClr val="382E2E"/>
                </a:solidFill>
                <a:latin typeface="Lucida Sans Unicode"/>
                <a:cs typeface="Lucida Sans Unicode"/>
              </a:rPr>
              <a:t>,  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6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il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390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1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4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-4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10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5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300" spc="-390">
                <a:solidFill>
                  <a:srgbClr val="382E2E"/>
                </a:solidFill>
                <a:latin typeface="Lucida Sans Unicode"/>
                <a:cs typeface="Lucida Sans Unicode"/>
              </a:rPr>
              <a:t>,  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4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4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-1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10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390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300" spc="6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9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390">
                <a:solidFill>
                  <a:srgbClr val="382E2E"/>
                </a:solidFill>
                <a:latin typeface="Lucida Sans Unicode"/>
                <a:cs typeface="Lucida Sans Unicode"/>
              </a:rPr>
              <a:t>,  </a:t>
            </a:r>
            <a:r>
              <a:rPr dirty="0" sz="2300" spc="9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oo</a:t>
            </a:r>
            <a:r>
              <a:rPr dirty="0" sz="2300" spc="-1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390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0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10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300" spc="-390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9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20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10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390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300" spc="-3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15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5">
                <a:solidFill>
                  <a:srgbClr val="382E2E"/>
                </a:solidFill>
                <a:latin typeface="Lucida Sans Unicode"/>
                <a:cs typeface="Lucida Sans Unicode"/>
              </a:rPr>
              <a:t>d  </a:t>
            </a:r>
            <a:r>
              <a:rPr dirty="0" sz="2300" spc="-130">
                <a:solidFill>
                  <a:srgbClr val="382E2E"/>
                </a:solidFill>
                <a:latin typeface="Lucida Sans Unicode"/>
                <a:cs typeface="Lucida Sans Unicode"/>
              </a:rPr>
              <a:t>timezone.</a:t>
            </a:r>
            <a:endParaRPr sz="2300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570031" y="3681403"/>
            <a:ext cx="5895975" cy="6199505"/>
            <a:chOff x="10570031" y="3681403"/>
            <a:chExt cx="5895975" cy="6199505"/>
          </a:xfrm>
        </p:grpSpPr>
        <p:sp>
          <p:nvSpPr>
            <p:cNvPr id="25" name="object 25"/>
            <p:cNvSpPr/>
            <p:nvPr/>
          </p:nvSpPr>
          <p:spPr>
            <a:xfrm>
              <a:off x="10570031" y="3681403"/>
              <a:ext cx="5666740" cy="6199505"/>
            </a:xfrm>
            <a:custGeom>
              <a:avLst/>
              <a:gdLst/>
              <a:ahLst/>
              <a:cxnLst/>
              <a:rect l="l" t="t" r="r" b="b"/>
              <a:pathLst>
                <a:path w="5666740" h="6199505">
                  <a:moveTo>
                    <a:pt x="5180895" y="6199485"/>
                  </a:moveTo>
                  <a:lnTo>
                    <a:pt x="485770" y="6199485"/>
                  </a:lnTo>
                  <a:lnTo>
                    <a:pt x="437760" y="6197108"/>
                  </a:lnTo>
                  <a:lnTo>
                    <a:pt x="390561" y="6190065"/>
                  </a:lnTo>
                  <a:lnTo>
                    <a:pt x="344493" y="6178488"/>
                  </a:lnTo>
                  <a:lnTo>
                    <a:pt x="299875" y="6162508"/>
                  </a:lnTo>
                  <a:lnTo>
                    <a:pt x="257026" y="6142258"/>
                  </a:lnTo>
                  <a:lnTo>
                    <a:pt x="216265" y="6117870"/>
                  </a:lnTo>
                  <a:lnTo>
                    <a:pt x="177910" y="6089475"/>
                  </a:lnTo>
                  <a:lnTo>
                    <a:pt x="142279" y="6057206"/>
                  </a:lnTo>
                  <a:lnTo>
                    <a:pt x="110009" y="6021575"/>
                  </a:lnTo>
                  <a:lnTo>
                    <a:pt x="81614" y="5983219"/>
                  </a:lnTo>
                  <a:lnTo>
                    <a:pt x="57226" y="5942458"/>
                  </a:lnTo>
                  <a:lnTo>
                    <a:pt x="36976" y="5899609"/>
                  </a:lnTo>
                  <a:lnTo>
                    <a:pt x="20996" y="5854991"/>
                  </a:lnTo>
                  <a:lnTo>
                    <a:pt x="9419" y="5808923"/>
                  </a:lnTo>
                  <a:lnTo>
                    <a:pt x="2375" y="5761723"/>
                  </a:lnTo>
                  <a:lnTo>
                    <a:pt x="0" y="5713735"/>
                  </a:lnTo>
                  <a:lnTo>
                    <a:pt x="0" y="485750"/>
                  </a:lnTo>
                  <a:lnTo>
                    <a:pt x="2375" y="437762"/>
                  </a:lnTo>
                  <a:lnTo>
                    <a:pt x="9419" y="390562"/>
                  </a:lnTo>
                  <a:lnTo>
                    <a:pt x="20996" y="344494"/>
                  </a:lnTo>
                  <a:lnTo>
                    <a:pt x="36976" y="299876"/>
                  </a:lnTo>
                  <a:lnTo>
                    <a:pt x="57226" y="257028"/>
                  </a:lnTo>
                  <a:lnTo>
                    <a:pt x="81614" y="216266"/>
                  </a:lnTo>
                  <a:lnTo>
                    <a:pt x="110009" y="177911"/>
                  </a:lnTo>
                  <a:lnTo>
                    <a:pt x="142279" y="142280"/>
                  </a:lnTo>
                  <a:lnTo>
                    <a:pt x="177910" y="110010"/>
                  </a:lnTo>
                  <a:lnTo>
                    <a:pt x="216265" y="81615"/>
                  </a:lnTo>
                  <a:lnTo>
                    <a:pt x="257026" y="57227"/>
                  </a:lnTo>
                  <a:lnTo>
                    <a:pt x="299875" y="36977"/>
                  </a:lnTo>
                  <a:lnTo>
                    <a:pt x="344493" y="20997"/>
                  </a:lnTo>
                  <a:lnTo>
                    <a:pt x="390561" y="9420"/>
                  </a:lnTo>
                  <a:lnTo>
                    <a:pt x="437760" y="2377"/>
                  </a:lnTo>
                  <a:lnTo>
                    <a:pt x="485773" y="0"/>
                  </a:lnTo>
                  <a:lnTo>
                    <a:pt x="5180892" y="0"/>
                  </a:lnTo>
                  <a:lnTo>
                    <a:pt x="5228905" y="2377"/>
                  </a:lnTo>
                  <a:lnTo>
                    <a:pt x="5276105" y="9420"/>
                  </a:lnTo>
                  <a:lnTo>
                    <a:pt x="5322173" y="20997"/>
                  </a:lnTo>
                  <a:lnTo>
                    <a:pt x="5366791" y="36977"/>
                  </a:lnTo>
                  <a:lnTo>
                    <a:pt x="5409639" y="57227"/>
                  </a:lnTo>
                  <a:lnTo>
                    <a:pt x="5450401" y="81615"/>
                  </a:lnTo>
                  <a:lnTo>
                    <a:pt x="5488756" y="110010"/>
                  </a:lnTo>
                  <a:lnTo>
                    <a:pt x="5524388" y="142280"/>
                  </a:lnTo>
                  <a:lnTo>
                    <a:pt x="5556657" y="177911"/>
                  </a:lnTo>
                  <a:lnTo>
                    <a:pt x="5585052" y="216266"/>
                  </a:lnTo>
                  <a:lnTo>
                    <a:pt x="5609440" y="257028"/>
                  </a:lnTo>
                  <a:lnTo>
                    <a:pt x="5629690" y="299876"/>
                  </a:lnTo>
                  <a:lnTo>
                    <a:pt x="5645670" y="344494"/>
                  </a:lnTo>
                  <a:lnTo>
                    <a:pt x="5657247" y="390562"/>
                  </a:lnTo>
                  <a:lnTo>
                    <a:pt x="5664290" y="437762"/>
                  </a:lnTo>
                  <a:lnTo>
                    <a:pt x="5666666" y="485750"/>
                  </a:lnTo>
                  <a:lnTo>
                    <a:pt x="5666666" y="5713735"/>
                  </a:lnTo>
                  <a:lnTo>
                    <a:pt x="5664290" y="5761723"/>
                  </a:lnTo>
                  <a:lnTo>
                    <a:pt x="5657247" y="5808923"/>
                  </a:lnTo>
                  <a:lnTo>
                    <a:pt x="5645670" y="5854991"/>
                  </a:lnTo>
                  <a:lnTo>
                    <a:pt x="5629690" y="5899609"/>
                  </a:lnTo>
                  <a:lnTo>
                    <a:pt x="5609440" y="5942458"/>
                  </a:lnTo>
                  <a:lnTo>
                    <a:pt x="5585052" y="5983219"/>
                  </a:lnTo>
                  <a:lnTo>
                    <a:pt x="5556657" y="6021575"/>
                  </a:lnTo>
                  <a:lnTo>
                    <a:pt x="5524388" y="6057206"/>
                  </a:lnTo>
                  <a:lnTo>
                    <a:pt x="5488756" y="6089475"/>
                  </a:lnTo>
                  <a:lnTo>
                    <a:pt x="5450401" y="6117870"/>
                  </a:lnTo>
                  <a:lnTo>
                    <a:pt x="5409639" y="6142258"/>
                  </a:lnTo>
                  <a:lnTo>
                    <a:pt x="5366791" y="6162508"/>
                  </a:lnTo>
                  <a:lnTo>
                    <a:pt x="5322173" y="6178488"/>
                  </a:lnTo>
                  <a:lnTo>
                    <a:pt x="5276105" y="6190065"/>
                  </a:lnTo>
                  <a:lnTo>
                    <a:pt x="5228905" y="6197108"/>
                  </a:lnTo>
                  <a:lnTo>
                    <a:pt x="5180895" y="6199485"/>
                  </a:lnTo>
                  <a:close/>
                </a:path>
              </a:pathLst>
            </a:custGeom>
            <a:solidFill>
              <a:srgbClr val="C7D5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901807" y="4284319"/>
              <a:ext cx="5563870" cy="1790700"/>
            </a:xfrm>
            <a:custGeom>
              <a:avLst/>
              <a:gdLst/>
              <a:ahLst/>
              <a:cxnLst/>
              <a:rect l="l" t="t" r="r" b="b"/>
              <a:pathLst>
                <a:path w="5563869" h="1790700">
                  <a:moveTo>
                    <a:pt x="4657623" y="379412"/>
                  </a:moveTo>
                  <a:lnTo>
                    <a:pt x="4654664" y="331825"/>
                  </a:lnTo>
                  <a:lnTo>
                    <a:pt x="4646041" y="286004"/>
                  </a:lnTo>
                  <a:lnTo>
                    <a:pt x="4632083" y="242290"/>
                  </a:lnTo>
                  <a:lnTo>
                    <a:pt x="4613173" y="201053"/>
                  </a:lnTo>
                  <a:lnTo>
                    <a:pt x="4589640" y="162648"/>
                  </a:lnTo>
                  <a:lnTo>
                    <a:pt x="4561865" y="127431"/>
                  </a:lnTo>
                  <a:lnTo>
                    <a:pt x="4530191" y="95758"/>
                  </a:lnTo>
                  <a:lnTo>
                    <a:pt x="4494974" y="67983"/>
                  </a:lnTo>
                  <a:lnTo>
                    <a:pt x="4456569" y="44462"/>
                  </a:lnTo>
                  <a:lnTo>
                    <a:pt x="4415333" y="25539"/>
                  </a:lnTo>
                  <a:lnTo>
                    <a:pt x="4371632" y="11595"/>
                  </a:lnTo>
                  <a:lnTo>
                    <a:pt x="4325798" y="2959"/>
                  </a:lnTo>
                  <a:lnTo>
                    <a:pt x="4278198" y="0"/>
                  </a:lnTo>
                  <a:lnTo>
                    <a:pt x="2596946" y="0"/>
                  </a:lnTo>
                  <a:lnTo>
                    <a:pt x="2549347" y="2959"/>
                  </a:lnTo>
                  <a:lnTo>
                    <a:pt x="2503525" y="11595"/>
                  </a:lnTo>
                  <a:lnTo>
                    <a:pt x="2459812" y="25539"/>
                  </a:lnTo>
                  <a:lnTo>
                    <a:pt x="2418575" y="44462"/>
                  </a:lnTo>
                  <a:lnTo>
                    <a:pt x="2380170" y="67983"/>
                  </a:lnTo>
                  <a:lnTo>
                    <a:pt x="2344953" y="95758"/>
                  </a:lnTo>
                  <a:lnTo>
                    <a:pt x="2313279" y="127431"/>
                  </a:lnTo>
                  <a:lnTo>
                    <a:pt x="2285504" y="162648"/>
                  </a:lnTo>
                  <a:lnTo>
                    <a:pt x="2261984" y="201053"/>
                  </a:lnTo>
                  <a:lnTo>
                    <a:pt x="2243061" y="242290"/>
                  </a:lnTo>
                  <a:lnTo>
                    <a:pt x="2229116" y="286004"/>
                  </a:lnTo>
                  <a:lnTo>
                    <a:pt x="2220480" y="331825"/>
                  </a:lnTo>
                  <a:lnTo>
                    <a:pt x="2217521" y="379437"/>
                  </a:lnTo>
                  <a:lnTo>
                    <a:pt x="2220480" y="427024"/>
                  </a:lnTo>
                  <a:lnTo>
                    <a:pt x="2229116" y="472846"/>
                  </a:lnTo>
                  <a:lnTo>
                    <a:pt x="2243061" y="516559"/>
                  </a:lnTo>
                  <a:lnTo>
                    <a:pt x="2261984" y="557796"/>
                  </a:lnTo>
                  <a:lnTo>
                    <a:pt x="2285504" y="596201"/>
                  </a:lnTo>
                  <a:lnTo>
                    <a:pt x="2313279" y="631418"/>
                  </a:lnTo>
                  <a:lnTo>
                    <a:pt x="2344953" y="663092"/>
                  </a:lnTo>
                  <a:lnTo>
                    <a:pt x="2380170" y="690867"/>
                  </a:lnTo>
                  <a:lnTo>
                    <a:pt x="2418575" y="714387"/>
                  </a:lnTo>
                  <a:lnTo>
                    <a:pt x="2459812" y="733310"/>
                  </a:lnTo>
                  <a:lnTo>
                    <a:pt x="2503525" y="747255"/>
                  </a:lnTo>
                  <a:lnTo>
                    <a:pt x="2549347" y="755891"/>
                  </a:lnTo>
                  <a:lnTo>
                    <a:pt x="2596934" y="758850"/>
                  </a:lnTo>
                  <a:lnTo>
                    <a:pt x="4278211" y="758850"/>
                  </a:lnTo>
                  <a:lnTo>
                    <a:pt x="4325798" y="755891"/>
                  </a:lnTo>
                  <a:lnTo>
                    <a:pt x="4371632" y="747255"/>
                  </a:lnTo>
                  <a:lnTo>
                    <a:pt x="4415333" y="733310"/>
                  </a:lnTo>
                  <a:lnTo>
                    <a:pt x="4456569" y="714387"/>
                  </a:lnTo>
                  <a:lnTo>
                    <a:pt x="4494974" y="690867"/>
                  </a:lnTo>
                  <a:lnTo>
                    <a:pt x="4530191" y="663092"/>
                  </a:lnTo>
                  <a:lnTo>
                    <a:pt x="4561865" y="631418"/>
                  </a:lnTo>
                  <a:lnTo>
                    <a:pt x="4589640" y="596201"/>
                  </a:lnTo>
                  <a:lnTo>
                    <a:pt x="4613173" y="557796"/>
                  </a:lnTo>
                  <a:lnTo>
                    <a:pt x="4632083" y="516559"/>
                  </a:lnTo>
                  <a:lnTo>
                    <a:pt x="4646041" y="472846"/>
                  </a:lnTo>
                  <a:lnTo>
                    <a:pt x="4654664" y="427024"/>
                  </a:lnTo>
                  <a:lnTo>
                    <a:pt x="4657623" y="379412"/>
                  </a:lnTo>
                  <a:close/>
                </a:path>
                <a:path w="5563869" h="1790700">
                  <a:moveTo>
                    <a:pt x="5563616" y="1356283"/>
                  </a:moveTo>
                  <a:lnTo>
                    <a:pt x="5561063" y="1309001"/>
                  </a:lnTo>
                  <a:lnTo>
                    <a:pt x="5553608" y="1263205"/>
                  </a:lnTo>
                  <a:lnTo>
                    <a:pt x="5541492" y="1219149"/>
                  </a:lnTo>
                  <a:lnTo>
                    <a:pt x="5524995" y="1177086"/>
                  </a:lnTo>
                  <a:lnTo>
                    <a:pt x="5504383" y="1137297"/>
                  </a:lnTo>
                  <a:lnTo>
                    <a:pt x="5479897" y="1100048"/>
                  </a:lnTo>
                  <a:lnTo>
                    <a:pt x="5451830" y="1065580"/>
                  </a:lnTo>
                  <a:lnTo>
                    <a:pt x="5420436" y="1034186"/>
                  </a:lnTo>
                  <a:lnTo>
                    <a:pt x="5385981" y="1006119"/>
                  </a:lnTo>
                  <a:lnTo>
                    <a:pt x="5348732" y="981646"/>
                  </a:lnTo>
                  <a:lnTo>
                    <a:pt x="5308943" y="961034"/>
                  </a:lnTo>
                  <a:lnTo>
                    <a:pt x="5266880" y="944537"/>
                  </a:lnTo>
                  <a:lnTo>
                    <a:pt x="5222824" y="932421"/>
                  </a:lnTo>
                  <a:lnTo>
                    <a:pt x="5177015" y="924953"/>
                  </a:lnTo>
                  <a:lnTo>
                    <a:pt x="5129746" y="922413"/>
                  </a:lnTo>
                  <a:lnTo>
                    <a:pt x="433870" y="922413"/>
                  </a:lnTo>
                  <a:lnTo>
                    <a:pt x="386600" y="924953"/>
                  </a:lnTo>
                  <a:lnTo>
                    <a:pt x="340791" y="932421"/>
                  </a:lnTo>
                  <a:lnTo>
                    <a:pt x="296735" y="944537"/>
                  </a:lnTo>
                  <a:lnTo>
                    <a:pt x="254673" y="961034"/>
                  </a:lnTo>
                  <a:lnTo>
                    <a:pt x="214884" y="981646"/>
                  </a:lnTo>
                  <a:lnTo>
                    <a:pt x="177634" y="1006119"/>
                  </a:lnTo>
                  <a:lnTo>
                    <a:pt x="143179" y="1034186"/>
                  </a:lnTo>
                  <a:lnTo>
                    <a:pt x="111785" y="1065580"/>
                  </a:lnTo>
                  <a:lnTo>
                    <a:pt x="83718" y="1100048"/>
                  </a:lnTo>
                  <a:lnTo>
                    <a:pt x="59245" y="1137297"/>
                  </a:lnTo>
                  <a:lnTo>
                    <a:pt x="38620" y="1177086"/>
                  </a:lnTo>
                  <a:lnTo>
                    <a:pt x="22123" y="1219149"/>
                  </a:lnTo>
                  <a:lnTo>
                    <a:pt x="10007" y="1263205"/>
                  </a:lnTo>
                  <a:lnTo>
                    <a:pt x="2552" y="1309001"/>
                  </a:lnTo>
                  <a:lnTo>
                    <a:pt x="0" y="1356283"/>
                  </a:lnTo>
                  <a:lnTo>
                    <a:pt x="2552" y="1403553"/>
                  </a:lnTo>
                  <a:lnTo>
                    <a:pt x="10007" y="1449349"/>
                  </a:lnTo>
                  <a:lnTo>
                    <a:pt x="22123" y="1493418"/>
                  </a:lnTo>
                  <a:lnTo>
                    <a:pt x="38620" y="1535468"/>
                  </a:lnTo>
                  <a:lnTo>
                    <a:pt x="59245" y="1575257"/>
                  </a:lnTo>
                  <a:lnTo>
                    <a:pt x="83718" y="1612519"/>
                  </a:lnTo>
                  <a:lnTo>
                    <a:pt x="111785" y="1646974"/>
                  </a:lnTo>
                  <a:lnTo>
                    <a:pt x="143179" y="1678368"/>
                  </a:lnTo>
                  <a:lnTo>
                    <a:pt x="177634" y="1706435"/>
                  </a:lnTo>
                  <a:lnTo>
                    <a:pt x="214884" y="1730908"/>
                  </a:lnTo>
                  <a:lnTo>
                    <a:pt x="254673" y="1751533"/>
                  </a:lnTo>
                  <a:lnTo>
                    <a:pt x="296735" y="1768030"/>
                  </a:lnTo>
                  <a:lnTo>
                    <a:pt x="340791" y="1780146"/>
                  </a:lnTo>
                  <a:lnTo>
                    <a:pt x="386600" y="1787601"/>
                  </a:lnTo>
                  <a:lnTo>
                    <a:pt x="433870" y="1790153"/>
                  </a:lnTo>
                  <a:lnTo>
                    <a:pt x="5129746" y="1790153"/>
                  </a:lnTo>
                  <a:lnTo>
                    <a:pt x="5177015" y="1787601"/>
                  </a:lnTo>
                  <a:lnTo>
                    <a:pt x="5222824" y="1780146"/>
                  </a:lnTo>
                  <a:lnTo>
                    <a:pt x="5266880" y="1768030"/>
                  </a:lnTo>
                  <a:lnTo>
                    <a:pt x="5308943" y="1751533"/>
                  </a:lnTo>
                  <a:lnTo>
                    <a:pt x="5348732" y="1730908"/>
                  </a:lnTo>
                  <a:lnTo>
                    <a:pt x="5385981" y="1706435"/>
                  </a:lnTo>
                  <a:lnTo>
                    <a:pt x="5420436" y="1678368"/>
                  </a:lnTo>
                  <a:lnTo>
                    <a:pt x="5451830" y="1646974"/>
                  </a:lnTo>
                  <a:lnTo>
                    <a:pt x="5479897" y="1612519"/>
                  </a:lnTo>
                  <a:lnTo>
                    <a:pt x="5504383" y="1575257"/>
                  </a:lnTo>
                  <a:lnTo>
                    <a:pt x="5524995" y="1535468"/>
                  </a:lnTo>
                  <a:lnTo>
                    <a:pt x="5541492" y="1493418"/>
                  </a:lnTo>
                  <a:lnTo>
                    <a:pt x="5553608" y="1449349"/>
                  </a:lnTo>
                  <a:lnTo>
                    <a:pt x="5561063" y="1403553"/>
                  </a:lnTo>
                  <a:lnTo>
                    <a:pt x="5563616" y="1356283"/>
                  </a:lnTo>
                  <a:close/>
                </a:path>
              </a:pathLst>
            </a:custGeom>
            <a:solidFill>
              <a:srgbClr val="F2F4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2174" y="4077470"/>
              <a:ext cx="1937486" cy="200257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798759" y="4054054"/>
              <a:ext cx="1984375" cy="2049780"/>
            </a:xfrm>
            <a:custGeom>
              <a:avLst/>
              <a:gdLst/>
              <a:ahLst/>
              <a:cxnLst/>
              <a:rect l="l" t="t" r="r" b="b"/>
              <a:pathLst>
                <a:path w="1984375" h="2049779">
                  <a:moveTo>
                    <a:pt x="1630714" y="2049402"/>
                  </a:moveTo>
                  <a:lnTo>
                    <a:pt x="353603" y="2049402"/>
                  </a:lnTo>
                  <a:lnTo>
                    <a:pt x="305712" y="2046166"/>
                  </a:lnTo>
                  <a:lnTo>
                    <a:pt x="259747" y="2036739"/>
                  </a:lnTo>
                  <a:lnTo>
                    <a:pt x="216135" y="2021547"/>
                  </a:lnTo>
                  <a:lnTo>
                    <a:pt x="175303" y="2001014"/>
                  </a:lnTo>
                  <a:lnTo>
                    <a:pt x="137678" y="1975564"/>
                  </a:lnTo>
                  <a:lnTo>
                    <a:pt x="103686" y="1945622"/>
                  </a:lnTo>
                  <a:lnTo>
                    <a:pt x="73755" y="1911612"/>
                  </a:lnTo>
                  <a:lnTo>
                    <a:pt x="48373" y="1874077"/>
                  </a:lnTo>
                  <a:lnTo>
                    <a:pt x="27848" y="1833254"/>
                  </a:lnTo>
                  <a:lnTo>
                    <a:pt x="12661" y="1789650"/>
                  </a:lnTo>
                  <a:lnTo>
                    <a:pt x="3236" y="1743689"/>
                  </a:lnTo>
                  <a:lnTo>
                    <a:pt x="0" y="1695797"/>
                  </a:lnTo>
                  <a:lnTo>
                    <a:pt x="0" y="353590"/>
                  </a:lnTo>
                  <a:lnTo>
                    <a:pt x="3236" y="305713"/>
                  </a:lnTo>
                  <a:lnTo>
                    <a:pt x="12661" y="259752"/>
                  </a:lnTo>
                  <a:lnTo>
                    <a:pt x="27848" y="216147"/>
                  </a:lnTo>
                  <a:lnTo>
                    <a:pt x="48373" y="175325"/>
                  </a:lnTo>
                  <a:lnTo>
                    <a:pt x="73809" y="137710"/>
                  </a:lnTo>
                  <a:lnTo>
                    <a:pt x="103730" y="103730"/>
                  </a:lnTo>
                  <a:lnTo>
                    <a:pt x="137710" y="73808"/>
                  </a:lnTo>
                  <a:lnTo>
                    <a:pt x="175325" y="48373"/>
                  </a:lnTo>
                  <a:lnTo>
                    <a:pt x="216147" y="27848"/>
                  </a:lnTo>
                  <a:lnTo>
                    <a:pt x="259752" y="12661"/>
                  </a:lnTo>
                  <a:lnTo>
                    <a:pt x="305713" y="3236"/>
                  </a:lnTo>
                  <a:lnTo>
                    <a:pt x="353605" y="0"/>
                  </a:lnTo>
                  <a:lnTo>
                    <a:pt x="1630711" y="0"/>
                  </a:lnTo>
                  <a:lnTo>
                    <a:pt x="1678603" y="3236"/>
                  </a:lnTo>
                  <a:lnTo>
                    <a:pt x="1724564" y="12661"/>
                  </a:lnTo>
                  <a:lnTo>
                    <a:pt x="1768169" y="27848"/>
                  </a:lnTo>
                  <a:lnTo>
                    <a:pt x="1805921" y="46829"/>
                  </a:lnTo>
                  <a:lnTo>
                    <a:pt x="353605" y="46829"/>
                  </a:lnTo>
                  <a:lnTo>
                    <a:pt x="303933" y="50854"/>
                  </a:lnTo>
                  <a:lnTo>
                    <a:pt x="256780" y="62504"/>
                  </a:lnTo>
                  <a:lnTo>
                    <a:pt x="212784" y="81140"/>
                  </a:lnTo>
                  <a:lnTo>
                    <a:pt x="172584" y="106124"/>
                  </a:lnTo>
                  <a:lnTo>
                    <a:pt x="136818" y="136818"/>
                  </a:lnTo>
                  <a:lnTo>
                    <a:pt x="106124" y="172584"/>
                  </a:lnTo>
                  <a:lnTo>
                    <a:pt x="81140" y="212784"/>
                  </a:lnTo>
                  <a:lnTo>
                    <a:pt x="62504" y="256780"/>
                  </a:lnTo>
                  <a:lnTo>
                    <a:pt x="50854" y="303933"/>
                  </a:lnTo>
                  <a:lnTo>
                    <a:pt x="46830" y="353590"/>
                  </a:lnTo>
                  <a:lnTo>
                    <a:pt x="46861" y="1695797"/>
                  </a:lnTo>
                  <a:lnTo>
                    <a:pt x="50854" y="1745072"/>
                  </a:lnTo>
                  <a:lnTo>
                    <a:pt x="62504" y="1792225"/>
                  </a:lnTo>
                  <a:lnTo>
                    <a:pt x="81140" y="1836221"/>
                  </a:lnTo>
                  <a:lnTo>
                    <a:pt x="106124" y="1876420"/>
                  </a:lnTo>
                  <a:lnTo>
                    <a:pt x="136818" y="1912187"/>
                  </a:lnTo>
                  <a:lnTo>
                    <a:pt x="172584" y="1942881"/>
                  </a:lnTo>
                  <a:lnTo>
                    <a:pt x="212784" y="1967865"/>
                  </a:lnTo>
                  <a:lnTo>
                    <a:pt x="256780" y="1986501"/>
                  </a:lnTo>
                  <a:lnTo>
                    <a:pt x="303933" y="1998150"/>
                  </a:lnTo>
                  <a:lnTo>
                    <a:pt x="353605" y="2002175"/>
                  </a:lnTo>
                  <a:lnTo>
                    <a:pt x="1806683" y="2002175"/>
                  </a:lnTo>
                  <a:lnTo>
                    <a:pt x="1768151" y="2021553"/>
                  </a:lnTo>
                  <a:lnTo>
                    <a:pt x="1724555" y="2036741"/>
                  </a:lnTo>
                  <a:lnTo>
                    <a:pt x="1678600" y="2046166"/>
                  </a:lnTo>
                  <a:lnTo>
                    <a:pt x="1630714" y="2049402"/>
                  </a:lnTo>
                  <a:close/>
                </a:path>
                <a:path w="1984375" h="2049779">
                  <a:moveTo>
                    <a:pt x="1806683" y="2002175"/>
                  </a:moveTo>
                  <a:lnTo>
                    <a:pt x="1630711" y="2002175"/>
                  </a:lnTo>
                  <a:lnTo>
                    <a:pt x="1680384" y="1998150"/>
                  </a:lnTo>
                  <a:lnTo>
                    <a:pt x="1727537" y="1986501"/>
                  </a:lnTo>
                  <a:lnTo>
                    <a:pt x="1771532" y="1967865"/>
                  </a:lnTo>
                  <a:lnTo>
                    <a:pt x="1811732" y="1942881"/>
                  </a:lnTo>
                  <a:lnTo>
                    <a:pt x="1847498" y="1912187"/>
                  </a:lnTo>
                  <a:lnTo>
                    <a:pt x="1878192" y="1876420"/>
                  </a:lnTo>
                  <a:lnTo>
                    <a:pt x="1903176" y="1836221"/>
                  </a:lnTo>
                  <a:lnTo>
                    <a:pt x="1921812" y="1792225"/>
                  </a:lnTo>
                  <a:lnTo>
                    <a:pt x="1933462" y="1745072"/>
                  </a:lnTo>
                  <a:lnTo>
                    <a:pt x="1937454" y="1695797"/>
                  </a:lnTo>
                  <a:lnTo>
                    <a:pt x="1937485" y="353590"/>
                  </a:lnTo>
                  <a:lnTo>
                    <a:pt x="1933462" y="303933"/>
                  </a:lnTo>
                  <a:lnTo>
                    <a:pt x="1921812" y="256780"/>
                  </a:lnTo>
                  <a:lnTo>
                    <a:pt x="1903176" y="212784"/>
                  </a:lnTo>
                  <a:lnTo>
                    <a:pt x="1878192" y="172584"/>
                  </a:lnTo>
                  <a:lnTo>
                    <a:pt x="1847498" y="136818"/>
                  </a:lnTo>
                  <a:lnTo>
                    <a:pt x="1811732" y="106124"/>
                  </a:lnTo>
                  <a:lnTo>
                    <a:pt x="1771532" y="81140"/>
                  </a:lnTo>
                  <a:lnTo>
                    <a:pt x="1727537" y="62504"/>
                  </a:lnTo>
                  <a:lnTo>
                    <a:pt x="1680384" y="50854"/>
                  </a:lnTo>
                  <a:lnTo>
                    <a:pt x="1630711" y="46829"/>
                  </a:lnTo>
                  <a:lnTo>
                    <a:pt x="1805921" y="46829"/>
                  </a:lnTo>
                  <a:lnTo>
                    <a:pt x="1846606" y="73808"/>
                  </a:lnTo>
                  <a:lnTo>
                    <a:pt x="1880586" y="103730"/>
                  </a:lnTo>
                  <a:lnTo>
                    <a:pt x="1910508" y="137710"/>
                  </a:lnTo>
                  <a:lnTo>
                    <a:pt x="1935944" y="175325"/>
                  </a:lnTo>
                  <a:lnTo>
                    <a:pt x="1956468" y="216147"/>
                  </a:lnTo>
                  <a:lnTo>
                    <a:pt x="1971656" y="259752"/>
                  </a:lnTo>
                  <a:lnTo>
                    <a:pt x="1981081" y="305713"/>
                  </a:lnTo>
                  <a:lnTo>
                    <a:pt x="1984316" y="353590"/>
                  </a:lnTo>
                  <a:lnTo>
                    <a:pt x="1984290" y="1695797"/>
                  </a:lnTo>
                  <a:lnTo>
                    <a:pt x="1981081" y="1743383"/>
                  </a:lnTo>
                  <a:lnTo>
                    <a:pt x="1971656" y="1789420"/>
                  </a:lnTo>
                  <a:lnTo>
                    <a:pt x="1956468" y="1833087"/>
                  </a:lnTo>
                  <a:lnTo>
                    <a:pt x="1935944" y="1873959"/>
                  </a:lnTo>
                  <a:lnTo>
                    <a:pt x="1910508" y="1911612"/>
                  </a:lnTo>
                  <a:lnTo>
                    <a:pt x="1880530" y="1945672"/>
                  </a:lnTo>
                  <a:lnTo>
                    <a:pt x="1846563" y="1975593"/>
                  </a:lnTo>
                  <a:lnTo>
                    <a:pt x="1808962" y="2001029"/>
                  </a:lnTo>
                  <a:lnTo>
                    <a:pt x="1806683" y="2002175"/>
                  </a:lnTo>
                  <a:close/>
                </a:path>
              </a:pathLst>
            </a:custGeom>
            <a:solidFill>
              <a:srgbClr val="D5D3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889117" y="6296237"/>
            <a:ext cx="5577205" cy="33420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900"/>
              </a:lnSpc>
              <a:spcBef>
                <a:spcPts val="100"/>
              </a:spcBef>
            </a:pPr>
            <a:r>
              <a:rPr dirty="0" sz="2200" spc="-85">
                <a:solidFill>
                  <a:srgbClr val="382E2E"/>
                </a:solidFill>
                <a:latin typeface="Lucida Sans Unicode"/>
                <a:cs typeface="Lucida Sans Unicode"/>
              </a:rPr>
              <a:t>Our </a:t>
            </a:r>
            <a:r>
              <a:rPr dirty="0" sz="2200" spc="-114">
                <a:solidFill>
                  <a:srgbClr val="382E2E"/>
                </a:solidFill>
                <a:latin typeface="Lucida Sans Unicode"/>
                <a:cs typeface="Lucida Sans Unicode"/>
              </a:rPr>
              <a:t>mission </a:t>
            </a:r>
            <a:r>
              <a:rPr dirty="0" sz="2200" spc="-90">
                <a:solidFill>
                  <a:srgbClr val="382E2E"/>
                </a:solidFill>
                <a:latin typeface="Lucida Sans Unicode"/>
                <a:cs typeface="Lucida Sans Unicode"/>
              </a:rPr>
              <a:t>is </a:t>
            </a:r>
            <a:r>
              <a:rPr dirty="0" sz="2200" spc="-20">
                <a:solidFill>
                  <a:srgbClr val="382E2E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45">
                <a:solidFill>
                  <a:srgbClr val="382E2E"/>
                </a:solidFill>
                <a:latin typeface="Lucida Sans Unicode"/>
                <a:cs typeface="Lucida Sans Unicode"/>
              </a:rPr>
              <a:t>extract </a:t>
            </a:r>
            <a:r>
              <a:rPr dirty="0" sz="2200" spc="-90">
                <a:solidFill>
                  <a:srgbClr val="382E2E"/>
                </a:solidFill>
                <a:latin typeface="Lucida Sans Unicode"/>
                <a:cs typeface="Lucida Sans Unicode"/>
              </a:rPr>
              <a:t>valuable </a:t>
            </a:r>
            <a:r>
              <a:rPr dirty="0" sz="2200" spc="-105">
                <a:solidFill>
                  <a:srgbClr val="382E2E"/>
                </a:solidFill>
                <a:latin typeface="Lucida Sans Unicode"/>
                <a:cs typeface="Lucida Sans Unicode"/>
              </a:rPr>
              <a:t>insights </a:t>
            </a:r>
            <a:r>
              <a:rPr dirty="0" sz="2200" spc="-10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82E2E"/>
                </a:solidFill>
                <a:latin typeface="Lucida Sans Unicode"/>
                <a:cs typeface="Lucida Sans Unicode"/>
              </a:rPr>
              <a:t>this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82E2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0">
                <a:solidFill>
                  <a:srgbClr val="382E2E"/>
                </a:solidFill>
                <a:latin typeface="Lucida Sans Unicode"/>
                <a:cs typeface="Lucida Sans Unicode"/>
              </a:rPr>
              <a:t>using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82E2E"/>
                </a:solidFill>
                <a:latin typeface="Lucida Sans Unicode"/>
                <a:cs typeface="Lucida Sans Unicode"/>
              </a:rPr>
              <a:t>EDA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82E2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40">
                <a:solidFill>
                  <a:srgbClr val="382E2E"/>
                </a:solidFill>
                <a:latin typeface="Lucida Sans Unicode"/>
                <a:cs typeface="Lucida Sans Unicode"/>
              </a:rPr>
              <a:t>NLP.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60">
                <a:solidFill>
                  <a:srgbClr val="382E2E"/>
                </a:solidFill>
                <a:latin typeface="Lucida Sans Unicode"/>
                <a:cs typeface="Lucida Sans Unicode"/>
              </a:rPr>
              <a:t>We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382E2E"/>
                </a:solidFill>
                <a:latin typeface="Lucida Sans Unicode"/>
                <a:cs typeface="Lucida Sans Unicode"/>
              </a:rPr>
              <a:t>aim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82E2E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6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82E2E"/>
                </a:solidFill>
                <a:latin typeface="Lucida Sans Unicode"/>
                <a:cs typeface="Lucida Sans Unicode"/>
              </a:rPr>
              <a:t>understand </a:t>
            </a:r>
            <a:r>
              <a:rPr dirty="0" sz="2200" spc="-75">
                <a:solidFill>
                  <a:srgbClr val="382E2E"/>
                </a:solidFill>
                <a:latin typeface="Lucida Sans Unicode"/>
                <a:cs typeface="Lucida Sans Unicode"/>
              </a:rPr>
              <a:t>sentiment </a:t>
            </a:r>
            <a:r>
              <a:rPr dirty="0" sz="2200" spc="-135">
                <a:solidFill>
                  <a:srgbClr val="382E2E"/>
                </a:solidFill>
                <a:latin typeface="Lucida Sans Unicode"/>
                <a:cs typeface="Lucida Sans Unicode"/>
              </a:rPr>
              <a:t>distribution, </a:t>
            </a:r>
            <a:r>
              <a:rPr dirty="0" sz="2200" spc="-75">
                <a:solidFill>
                  <a:srgbClr val="382E2E"/>
                </a:solidFill>
                <a:latin typeface="Lucida Sans Unicode"/>
                <a:cs typeface="Lucida Sans Unicode"/>
              </a:rPr>
              <a:t>identify 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82E2E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8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9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2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75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9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9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0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50">
                <a:solidFill>
                  <a:srgbClr val="382E2E"/>
                </a:solidFill>
                <a:latin typeface="Lucida Sans Unicode"/>
                <a:cs typeface="Lucida Sans Unicode"/>
              </a:rPr>
              <a:t>t  </a:t>
            </a:r>
            <a:r>
              <a:rPr dirty="0" sz="2200" spc="-90">
                <a:solidFill>
                  <a:srgbClr val="382E2E"/>
                </a:solidFill>
                <a:latin typeface="Lucida Sans Unicode"/>
                <a:cs typeface="Lucida Sans Unicode"/>
              </a:rPr>
              <a:t>confidence, </a:t>
            </a:r>
            <a:r>
              <a:rPr dirty="0" sz="2200" spc="-55">
                <a:solidFill>
                  <a:srgbClr val="382E2E"/>
                </a:solidFill>
                <a:latin typeface="Lucida Sans Unicode"/>
                <a:cs typeface="Lucida Sans Unicode"/>
              </a:rPr>
              <a:t>uncover 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geographic </a:t>
            </a:r>
            <a:r>
              <a:rPr dirty="0" sz="2200" spc="-120">
                <a:solidFill>
                  <a:srgbClr val="382E2E"/>
                </a:solidFill>
                <a:latin typeface="Lucida Sans Unicode"/>
                <a:cs typeface="Lucida Sans Unicode"/>
              </a:rPr>
              <a:t>trends, </a:t>
            </a:r>
            <a:r>
              <a:rPr dirty="0" sz="2200" spc="-75">
                <a:solidFill>
                  <a:srgbClr val="382E2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68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9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5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3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15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9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4">
                <a:solidFill>
                  <a:srgbClr val="382E2E"/>
                </a:solidFill>
                <a:latin typeface="Lucida Sans Unicode"/>
                <a:cs typeface="Lucida Sans Unicode"/>
              </a:rPr>
              <a:t>x</a:t>
            </a:r>
            <a:r>
              <a:rPr dirty="0" sz="22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9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9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70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35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2200" spc="-90">
                <a:solidFill>
                  <a:srgbClr val="382E2E"/>
                </a:solidFill>
                <a:latin typeface="Lucida Sans Unicode"/>
                <a:cs typeface="Lucida Sans Unicode"/>
              </a:rPr>
              <a:t>goal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82E2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82E2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82E2E"/>
                </a:solidFill>
                <a:latin typeface="Lucida Sans Unicode"/>
                <a:cs typeface="Lucida Sans Unicode"/>
              </a:rPr>
              <a:t>inform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82E2E"/>
                </a:solidFill>
                <a:latin typeface="Lucida Sans Unicode"/>
                <a:cs typeface="Lucida Sans Unicode"/>
              </a:rPr>
              <a:t>strategic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382E2E"/>
                </a:solidFill>
                <a:latin typeface="Lucida Sans Unicode"/>
                <a:cs typeface="Lucida Sans Unicode"/>
              </a:rPr>
              <a:t>decisions,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82E2E"/>
                </a:solidFill>
                <a:latin typeface="Lucida Sans Unicode"/>
                <a:cs typeface="Lucida Sans Unicode"/>
              </a:rPr>
              <a:t>enhance </a:t>
            </a:r>
            <a:r>
              <a:rPr dirty="0" sz="2200" spc="-6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82E2E"/>
                </a:solidFill>
                <a:latin typeface="Lucida Sans Unicode"/>
                <a:cs typeface="Lucida Sans Unicode"/>
              </a:rPr>
              <a:t>customer </a:t>
            </a:r>
            <a:r>
              <a:rPr dirty="0" sz="2200" spc="-100">
                <a:solidFill>
                  <a:srgbClr val="382E2E"/>
                </a:solidFill>
                <a:latin typeface="Lucida Sans Unicode"/>
                <a:cs typeface="Lucida Sans Unicode"/>
              </a:rPr>
              <a:t>satisfaction, </a:t>
            </a:r>
            <a:r>
              <a:rPr dirty="0" sz="2200" spc="-75">
                <a:solidFill>
                  <a:srgbClr val="382E2E"/>
                </a:solidFill>
                <a:latin typeface="Lucida Sans Unicode"/>
                <a:cs typeface="Lucida Sans Unicode"/>
              </a:rPr>
              <a:t>and strengthen </a:t>
            </a:r>
            <a:r>
              <a:rPr dirty="0" sz="2200" spc="-40">
                <a:solidFill>
                  <a:srgbClr val="382E2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3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9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2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90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45">
                <a:solidFill>
                  <a:srgbClr val="382E2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ss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2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9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2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9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4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19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370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860823" y="5263354"/>
            <a:ext cx="752474" cy="75247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3416908" y="4286104"/>
            <a:ext cx="150431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770" b="1">
                <a:solidFill>
                  <a:srgbClr val="588C9A"/>
                </a:solidFill>
                <a:latin typeface="Tahoma"/>
                <a:cs typeface="Tahoma"/>
              </a:rPr>
              <a:t>M</a:t>
            </a:r>
            <a:r>
              <a:rPr dirty="0" baseline="-12962" sz="4500" spc="-1155" b="1">
                <a:solidFill>
                  <a:srgbClr val="588C9A"/>
                </a:solidFill>
                <a:latin typeface="Tahoma"/>
                <a:cs typeface="Tahoma"/>
              </a:rPr>
              <a:t>M</a:t>
            </a:r>
            <a:r>
              <a:rPr dirty="0" sz="2800" spc="-770" b="1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dirty="0" baseline="-12962" sz="4500" spc="-1155" b="1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dirty="0" sz="2800" spc="-770" b="1">
                <a:solidFill>
                  <a:srgbClr val="588C9A"/>
                </a:solidFill>
                <a:latin typeface="Tahoma"/>
                <a:cs typeface="Tahoma"/>
              </a:rPr>
              <a:t>s</a:t>
            </a:r>
            <a:r>
              <a:rPr dirty="0" baseline="-12962" sz="4500" spc="-1155" b="1">
                <a:solidFill>
                  <a:srgbClr val="588C9A"/>
                </a:solidFill>
                <a:latin typeface="Tahoma"/>
                <a:cs typeface="Tahoma"/>
              </a:rPr>
              <a:t>s</a:t>
            </a:r>
            <a:r>
              <a:rPr dirty="0" sz="2800" spc="-770" b="1">
                <a:solidFill>
                  <a:srgbClr val="588C9A"/>
                </a:solidFill>
                <a:latin typeface="Tahoma"/>
                <a:cs typeface="Tahoma"/>
              </a:rPr>
              <a:t>s</a:t>
            </a:r>
            <a:r>
              <a:rPr dirty="0" baseline="-12962" sz="4500" spc="-1155" b="1">
                <a:solidFill>
                  <a:srgbClr val="588C9A"/>
                </a:solidFill>
                <a:latin typeface="Tahoma"/>
                <a:cs typeface="Tahoma"/>
              </a:rPr>
              <a:t>s</a:t>
            </a:r>
            <a:r>
              <a:rPr dirty="0" sz="2800" spc="-770" b="1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dirty="0" baseline="-12962" sz="4500" spc="-1155" b="1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dirty="0" sz="2800" spc="-770" b="1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dirty="0" baseline="-12962" sz="4500" spc="-1155" b="1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dirty="0" sz="2800" spc="-770" b="1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dirty="0" baseline="-12962" sz="4500" spc="-1155" b="1">
                <a:solidFill>
                  <a:srgbClr val="588C9A"/>
                </a:solidFill>
                <a:latin typeface="Tahoma"/>
                <a:cs typeface="Tahoma"/>
              </a:rPr>
              <a:t>n</a:t>
            </a:r>
            <a:endParaRPr baseline="-12962" sz="4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094" y="0"/>
            <a:ext cx="16687799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1094" y="2815031"/>
            <a:ext cx="11838940" cy="3665854"/>
          </a:xfrm>
          <a:prstGeom prst="rect"/>
        </p:spPr>
        <p:txBody>
          <a:bodyPr wrap="square" lIns="0" tIns="9690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630"/>
              </a:spcBef>
            </a:pPr>
            <a:r>
              <a:rPr dirty="0" sz="13200" spc="-555"/>
              <a:t>EDA</a:t>
            </a:r>
            <a:endParaRPr sz="13200"/>
          </a:p>
          <a:p>
            <a:pPr algn="ctr">
              <a:lnSpc>
                <a:spcPct val="100000"/>
              </a:lnSpc>
              <a:spcBef>
                <a:spcPts val="1695"/>
              </a:spcBef>
            </a:pPr>
            <a:r>
              <a:rPr dirty="0" sz="3000" spc="-210" b="0">
                <a:latin typeface="Lucida Sans Unicode"/>
                <a:cs typeface="Lucida Sans Unicode"/>
              </a:rPr>
              <a:t>Next,</a:t>
            </a:r>
            <a:r>
              <a:rPr dirty="0" sz="3000" spc="-420" b="0">
                <a:latin typeface="Lucida Sans Unicode"/>
                <a:cs typeface="Lucida Sans Unicode"/>
              </a:rPr>
              <a:t> </a:t>
            </a:r>
            <a:r>
              <a:rPr dirty="0" sz="3000" spc="145" b="0">
                <a:latin typeface="Lucida Sans Unicode"/>
                <a:cs typeface="Lucida Sans Unicode"/>
              </a:rPr>
              <a:t>we</a:t>
            </a:r>
            <a:r>
              <a:rPr dirty="0" sz="3000" spc="-420" b="0">
                <a:latin typeface="Lucida Sans Unicode"/>
                <a:cs typeface="Lucida Sans Unicode"/>
              </a:rPr>
              <a:t> </a:t>
            </a:r>
            <a:r>
              <a:rPr dirty="0" sz="3000" spc="-110" b="0">
                <a:latin typeface="Lucida Sans Unicode"/>
                <a:cs typeface="Lucida Sans Unicode"/>
              </a:rPr>
              <a:t>will</a:t>
            </a:r>
            <a:r>
              <a:rPr dirty="0" sz="3000" spc="-420" b="0">
                <a:latin typeface="Lucida Sans Unicode"/>
                <a:cs typeface="Lucida Sans Unicode"/>
              </a:rPr>
              <a:t> </a:t>
            </a:r>
            <a:r>
              <a:rPr dirty="0" sz="3000" spc="-90" b="0">
                <a:latin typeface="Lucida Sans Unicode"/>
                <a:cs typeface="Lucida Sans Unicode"/>
              </a:rPr>
              <a:t>discuss</a:t>
            </a:r>
            <a:r>
              <a:rPr dirty="0" sz="3000" spc="-420" b="0">
                <a:latin typeface="Lucida Sans Unicode"/>
                <a:cs typeface="Lucida Sans Unicode"/>
              </a:rPr>
              <a:t> </a:t>
            </a:r>
            <a:r>
              <a:rPr dirty="0" sz="3000" spc="-55" b="0">
                <a:latin typeface="Lucida Sans Unicode"/>
                <a:cs typeface="Lucida Sans Unicode"/>
              </a:rPr>
              <a:t>the</a:t>
            </a:r>
            <a:r>
              <a:rPr dirty="0" sz="3000" spc="-415" b="0">
                <a:latin typeface="Lucida Sans Unicode"/>
                <a:cs typeface="Lucida Sans Unicode"/>
              </a:rPr>
              <a:t> </a:t>
            </a:r>
            <a:r>
              <a:rPr dirty="0" sz="3000" spc="-110" b="0">
                <a:latin typeface="Lucida Sans Unicode"/>
                <a:cs typeface="Lucida Sans Unicode"/>
              </a:rPr>
              <a:t>analytical</a:t>
            </a:r>
            <a:r>
              <a:rPr dirty="0" sz="3000" spc="-420" b="0">
                <a:latin typeface="Lucida Sans Unicode"/>
                <a:cs typeface="Lucida Sans Unicode"/>
              </a:rPr>
              <a:t> </a:t>
            </a:r>
            <a:r>
              <a:rPr dirty="0" sz="3000" spc="-140" b="0">
                <a:latin typeface="Lucida Sans Unicode"/>
                <a:cs typeface="Lucida Sans Unicode"/>
              </a:rPr>
              <a:t>insights</a:t>
            </a:r>
            <a:r>
              <a:rPr dirty="0" sz="3000" spc="-420" b="0">
                <a:latin typeface="Lucida Sans Unicode"/>
                <a:cs typeface="Lucida Sans Unicode"/>
              </a:rPr>
              <a:t> </a:t>
            </a:r>
            <a:r>
              <a:rPr dirty="0" sz="3000" spc="145" b="0">
                <a:latin typeface="Lucida Sans Unicode"/>
                <a:cs typeface="Lucida Sans Unicode"/>
              </a:rPr>
              <a:t>we</a:t>
            </a:r>
            <a:r>
              <a:rPr dirty="0" sz="3000" spc="-420" b="0">
                <a:latin typeface="Lucida Sans Unicode"/>
                <a:cs typeface="Lucida Sans Unicode"/>
              </a:rPr>
              <a:t> </a:t>
            </a:r>
            <a:r>
              <a:rPr dirty="0" sz="3000" spc="-125" b="0">
                <a:latin typeface="Lucida Sans Unicode"/>
                <a:cs typeface="Lucida Sans Unicode"/>
              </a:rPr>
              <a:t>identified</a:t>
            </a:r>
            <a:r>
              <a:rPr dirty="0" sz="3000" spc="-415" b="0">
                <a:latin typeface="Lucida Sans Unicode"/>
                <a:cs typeface="Lucida Sans Unicode"/>
              </a:rPr>
              <a:t> </a:t>
            </a:r>
            <a:r>
              <a:rPr dirty="0" sz="3000" spc="-95" b="0">
                <a:latin typeface="Lucida Sans Unicode"/>
                <a:cs typeface="Lucida Sans Unicode"/>
              </a:rPr>
              <a:t>from</a:t>
            </a:r>
            <a:r>
              <a:rPr dirty="0" sz="3000" spc="-420" b="0">
                <a:latin typeface="Lucida Sans Unicode"/>
                <a:cs typeface="Lucida Sans Unicode"/>
              </a:rPr>
              <a:t> </a:t>
            </a:r>
            <a:r>
              <a:rPr dirty="0" sz="3000" spc="-55" b="0">
                <a:latin typeface="Lucida Sans Unicode"/>
                <a:cs typeface="Lucida Sans Unicode"/>
              </a:rPr>
              <a:t>the</a:t>
            </a:r>
            <a:r>
              <a:rPr dirty="0" sz="3000" spc="-420" b="0">
                <a:latin typeface="Lucida Sans Unicode"/>
                <a:cs typeface="Lucida Sans Unicode"/>
              </a:rPr>
              <a:t> </a:t>
            </a:r>
            <a:r>
              <a:rPr dirty="0" sz="3000" spc="-60" b="0">
                <a:latin typeface="Lucida Sans Unicode"/>
                <a:cs typeface="Lucida Sans Unicode"/>
              </a:rPr>
              <a:t>data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6873951" y="9123210"/>
                  </a:moveTo>
                  <a:lnTo>
                    <a:pt x="6873202" y="9083815"/>
                  </a:lnTo>
                  <a:lnTo>
                    <a:pt x="6870941" y="9044724"/>
                  </a:lnTo>
                  <a:lnTo>
                    <a:pt x="6867144" y="9005951"/>
                  </a:lnTo>
                  <a:lnTo>
                    <a:pt x="6861810" y="8967546"/>
                  </a:lnTo>
                  <a:lnTo>
                    <a:pt x="6854926" y="8929510"/>
                  </a:lnTo>
                  <a:lnTo>
                    <a:pt x="6846468" y="8891892"/>
                  </a:lnTo>
                  <a:lnTo>
                    <a:pt x="6836435" y="8854707"/>
                  </a:lnTo>
                  <a:lnTo>
                    <a:pt x="6824802" y="8817991"/>
                  </a:lnTo>
                  <a:lnTo>
                    <a:pt x="6811556" y="8781758"/>
                  </a:lnTo>
                  <a:lnTo>
                    <a:pt x="6796684" y="8746045"/>
                  </a:lnTo>
                  <a:lnTo>
                    <a:pt x="6780187" y="8710879"/>
                  </a:lnTo>
                  <a:lnTo>
                    <a:pt x="6762039" y="8676297"/>
                  </a:lnTo>
                  <a:lnTo>
                    <a:pt x="6742354" y="8642553"/>
                  </a:lnTo>
                  <a:lnTo>
                    <a:pt x="6721322" y="8609889"/>
                  </a:lnTo>
                  <a:lnTo>
                    <a:pt x="6698945" y="8578342"/>
                  </a:lnTo>
                  <a:lnTo>
                    <a:pt x="6675272" y="8547887"/>
                  </a:lnTo>
                  <a:lnTo>
                    <a:pt x="6650329" y="8518525"/>
                  </a:lnTo>
                  <a:lnTo>
                    <a:pt x="6624155" y="8490280"/>
                  </a:lnTo>
                  <a:lnTo>
                    <a:pt x="6596761" y="8463140"/>
                  </a:lnTo>
                  <a:lnTo>
                    <a:pt x="6568186" y="8437118"/>
                  </a:lnTo>
                  <a:lnTo>
                    <a:pt x="6538455" y="8412213"/>
                  </a:lnTo>
                  <a:lnTo>
                    <a:pt x="6507620" y="8388413"/>
                  </a:lnTo>
                  <a:lnTo>
                    <a:pt x="6475692" y="8365744"/>
                  </a:lnTo>
                  <a:lnTo>
                    <a:pt x="6442710" y="8344192"/>
                  </a:lnTo>
                  <a:lnTo>
                    <a:pt x="6408687" y="8323770"/>
                  </a:lnTo>
                  <a:lnTo>
                    <a:pt x="6373685" y="8304479"/>
                  </a:lnTo>
                  <a:lnTo>
                    <a:pt x="6337706" y="8286318"/>
                  </a:lnTo>
                  <a:lnTo>
                    <a:pt x="6300800" y="8269287"/>
                  </a:lnTo>
                  <a:lnTo>
                    <a:pt x="6262979" y="8253400"/>
                  </a:lnTo>
                  <a:lnTo>
                    <a:pt x="6224295" y="8238655"/>
                  </a:lnTo>
                  <a:lnTo>
                    <a:pt x="6184760" y="8225053"/>
                  </a:lnTo>
                  <a:lnTo>
                    <a:pt x="6144412" y="8212595"/>
                  </a:lnTo>
                  <a:lnTo>
                    <a:pt x="6103277" y="8201292"/>
                  </a:lnTo>
                  <a:lnTo>
                    <a:pt x="6061392" y="8191144"/>
                  </a:lnTo>
                  <a:lnTo>
                    <a:pt x="6018784" y="8182140"/>
                  </a:lnTo>
                  <a:lnTo>
                    <a:pt x="5975489" y="8174304"/>
                  </a:lnTo>
                  <a:lnTo>
                    <a:pt x="5931535" y="8167624"/>
                  </a:lnTo>
                  <a:lnTo>
                    <a:pt x="5886945" y="8162112"/>
                  </a:lnTo>
                  <a:lnTo>
                    <a:pt x="5841758" y="8157769"/>
                  </a:lnTo>
                  <a:lnTo>
                    <a:pt x="5796000" y="8154594"/>
                  </a:lnTo>
                  <a:lnTo>
                    <a:pt x="5749709" y="8152600"/>
                  </a:lnTo>
                  <a:lnTo>
                    <a:pt x="5702897" y="8151774"/>
                  </a:lnTo>
                  <a:lnTo>
                    <a:pt x="5655615" y="8152130"/>
                  </a:lnTo>
                  <a:lnTo>
                    <a:pt x="5607888" y="8153667"/>
                  </a:lnTo>
                  <a:lnTo>
                    <a:pt x="5559742" y="8156384"/>
                  </a:lnTo>
                  <a:lnTo>
                    <a:pt x="5511203" y="8160296"/>
                  </a:lnTo>
                  <a:lnTo>
                    <a:pt x="5462308" y="8165401"/>
                  </a:lnTo>
                  <a:lnTo>
                    <a:pt x="5413095" y="8171701"/>
                  </a:lnTo>
                  <a:lnTo>
                    <a:pt x="5363591" y="8179194"/>
                  </a:lnTo>
                  <a:lnTo>
                    <a:pt x="5313819" y="8187880"/>
                  </a:lnTo>
                  <a:lnTo>
                    <a:pt x="5263807" y="8197774"/>
                  </a:lnTo>
                  <a:lnTo>
                    <a:pt x="5213591" y="8208873"/>
                  </a:lnTo>
                  <a:lnTo>
                    <a:pt x="5163210" y="8221192"/>
                  </a:lnTo>
                  <a:lnTo>
                    <a:pt x="5112690" y="8234705"/>
                  </a:lnTo>
                  <a:lnTo>
                    <a:pt x="5062042" y="8249437"/>
                  </a:lnTo>
                  <a:lnTo>
                    <a:pt x="5011331" y="8265401"/>
                  </a:lnTo>
                  <a:lnTo>
                    <a:pt x="4960556" y="8282572"/>
                  </a:lnTo>
                  <a:lnTo>
                    <a:pt x="4909769" y="8300961"/>
                  </a:lnTo>
                  <a:lnTo>
                    <a:pt x="4858982" y="8320583"/>
                  </a:lnTo>
                  <a:lnTo>
                    <a:pt x="4808245" y="8341436"/>
                  </a:lnTo>
                  <a:lnTo>
                    <a:pt x="4757572" y="8363521"/>
                  </a:lnTo>
                  <a:lnTo>
                    <a:pt x="4707001" y="8386839"/>
                  </a:lnTo>
                  <a:lnTo>
                    <a:pt x="4656569" y="8411400"/>
                  </a:lnTo>
                  <a:lnTo>
                    <a:pt x="4606302" y="8437194"/>
                  </a:lnTo>
                  <a:lnTo>
                    <a:pt x="4556214" y="8464232"/>
                  </a:lnTo>
                  <a:lnTo>
                    <a:pt x="3264585" y="9179255"/>
                  </a:lnTo>
                  <a:lnTo>
                    <a:pt x="3266071" y="9151798"/>
                  </a:lnTo>
                  <a:lnTo>
                    <a:pt x="3267710" y="9113698"/>
                  </a:lnTo>
                  <a:lnTo>
                    <a:pt x="3268243" y="9062898"/>
                  </a:lnTo>
                  <a:lnTo>
                    <a:pt x="3267684" y="9024798"/>
                  </a:lnTo>
                  <a:lnTo>
                    <a:pt x="3266008" y="8973998"/>
                  </a:lnTo>
                  <a:lnTo>
                    <a:pt x="3263214" y="8923198"/>
                  </a:lnTo>
                  <a:lnTo>
                    <a:pt x="3259302" y="8885098"/>
                  </a:lnTo>
                  <a:lnTo>
                    <a:pt x="3254260" y="8834298"/>
                  </a:lnTo>
                  <a:lnTo>
                    <a:pt x="3248088" y="8796198"/>
                  </a:lnTo>
                  <a:lnTo>
                    <a:pt x="3240773" y="8745398"/>
                  </a:lnTo>
                  <a:lnTo>
                    <a:pt x="3232315" y="8707298"/>
                  </a:lnTo>
                  <a:lnTo>
                    <a:pt x="3222701" y="8656498"/>
                  </a:lnTo>
                  <a:lnTo>
                    <a:pt x="3211931" y="8618398"/>
                  </a:lnTo>
                  <a:lnTo>
                    <a:pt x="3200006" y="8567598"/>
                  </a:lnTo>
                  <a:lnTo>
                    <a:pt x="3186900" y="8529498"/>
                  </a:lnTo>
                  <a:lnTo>
                    <a:pt x="3172625" y="8478698"/>
                  </a:lnTo>
                  <a:lnTo>
                    <a:pt x="3157169" y="8440598"/>
                  </a:lnTo>
                  <a:lnTo>
                    <a:pt x="3140532" y="8389798"/>
                  </a:lnTo>
                  <a:lnTo>
                    <a:pt x="3122701" y="8351698"/>
                  </a:lnTo>
                  <a:lnTo>
                    <a:pt x="3103664" y="8313598"/>
                  </a:lnTo>
                  <a:lnTo>
                    <a:pt x="3083420" y="8262798"/>
                  </a:lnTo>
                  <a:lnTo>
                    <a:pt x="3061982" y="8224698"/>
                  </a:lnTo>
                  <a:lnTo>
                    <a:pt x="3039313" y="8186598"/>
                  </a:lnTo>
                  <a:lnTo>
                    <a:pt x="3015577" y="8135798"/>
                  </a:lnTo>
                  <a:lnTo>
                    <a:pt x="2990913" y="8097698"/>
                  </a:lnTo>
                  <a:lnTo>
                    <a:pt x="2965348" y="8059598"/>
                  </a:lnTo>
                  <a:lnTo>
                    <a:pt x="2938907" y="8021498"/>
                  </a:lnTo>
                  <a:lnTo>
                    <a:pt x="2911602" y="7983398"/>
                  </a:lnTo>
                  <a:lnTo>
                    <a:pt x="2883458" y="7945298"/>
                  </a:lnTo>
                  <a:lnTo>
                    <a:pt x="2854490" y="7907198"/>
                  </a:lnTo>
                  <a:lnTo>
                    <a:pt x="2824734" y="7869098"/>
                  </a:lnTo>
                  <a:lnTo>
                    <a:pt x="2794190" y="7843698"/>
                  </a:lnTo>
                  <a:lnTo>
                    <a:pt x="2762897" y="7805598"/>
                  </a:lnTo>
                  <a:lnTo>
                    <a:pt x="2730855" y="7767498"/>
                  </a:lnTo>
                  <a:lnTo>
                    <a:pt x="2698102" y="7742098"/>
                  </a:lnTo>
                  <a:lnTo>
                    <a:pt x="2664650" y="7703998"/>
                  </a:lnTo>
                  <a:lnTo>
                    <a:pt x="2630525" y="7678598"/>
                  </a:lnTo>
                  <a:lnTo>
                    <a:pt x="2595740" y="7653198"/>
                  </a:lnTo>
                  <a:lnTo>
                    <a:pt x="2560332" y="7627798"/>
                  </a:lnTo>
                  <a:lnTo>
                    <a:pt x="2524302" y="7589698"/>
                  </a:lnTo>
                  <a:lnTo>
                    <a:pt x="2487676" y="7564298"/>
                  </a:lnTo>
                  <a:lnTo>
                    <a:pt x="2450465" y="7538898"/>
                  </a:lnTo>
                  <a:lnTo>
                    <a:pt x="2412720" y="7513498"/>
                  </a:lnTo>
                  <a:lnTo>
                    <a:pt x="2374430" y="7500798"/>
                  </a:lnTo>
                  <a:lnTo>
                    <a:pt x="2296337" y="7449998"/>
                  </a:lnTo>
                  <a:lnTo>
                    <a:pt x="2256574" y="7424598"/>
                  </a:lnTo>
                  <a:lnTo>
                    <a:pt x="2175713" y="7399198"/>
                  </a:lnTo>
                  <a:lnTo>
                    <a:pt x="2134654" y="7373798"/>
                  </a:lnTo>
                  <a:lnTo>
                    <a:pt x="2009228" y="7335698"/>
                  </a:lnTo>
                  <a:lnTo>
                    <a:pt x="1966747" y="7310298"/>
                  </a:lnTo>
                  <a:lnTo>
                    <a:pt x="1923935" y="7297598"/>
                  </a:lnTo>
                  <a:lnTo>
                    <a:pt x="1880857" y="7297598"/>
                  </a:lnTo>
                  <a:lnTo>
                    <a:pt x="1750060" y="7259498"/>
                  </a:lnTo>
                  <a:lnTo>
                    <a:pt x="1706029" y="7259498"/>
                  </a:lnTo>
                  <a:lnTo>
                    <a:pt x="1661807" y="7246798"/>
                  </a:lnTo>
                  <a:lnTo>
                    <a:pt x="1528241" y="7246798"/>
                  </a:lnTo>
                  <a:lnTo>
                    <a:pt x="1483487" y="7234098"/>
                  </a:lnTo>
                  <a:lnTo>
                    <a:pt x="1393736" y="7234098"/>
                  </a:lnTo>
                  <a:lnTo>
                    <a:pt x="1348790" y="7246798"/>
                  </a:lnTo>
                  <a:lnTo>
                    <a:pt x="1213904" y="7246798"/>
                  </a:lnTo>
                  <a:lnTo>
                    <a:pt x="1124140" y="7272198"/>
                  </a:lnTo>
                  <a:lnTo>
                    <a:pt x="1079373" y="7272198"/>
                  </a:lnTo>
                  <a:lnTo>
                    <a:pt x="775131" y="7359599"/>
                  </a:lnTo>
                  <a:lnTo>
                    <a:pt x="769950" y="7361098"/>
                  </a:lnTo>
                  <a:lnTo>
                    <a:pt x="726567" y="7386498"/>
                  </a:lnTo>
                  <a:lnTo>
                    <a:pt x="697090" y="7395172"/>
                  </a:lnTo>
                  <a:lnTo>
                    <a:pt x="683437" y="7399198"/>
                  </a:lnTo>
                  <a:lnTo>
                    <a:pt x="598055" y="7449998"/>
                  </a:lnTo>
                  <a:lnTo>
                    <a:pt x="555853" y="7462698"/>
                  </a:lnTo>
                  <a:lnTo>
                    <a:pt x="0" y="7771828"/>
                  </a:lnTo>
                  <a:lnTo>
                    <a:pt x="0" y="10287000"/>
                  </a:lnTo>
                  <a:lnTo>
                    <a:pt x="1483639" y="10287000"/>
                  </a:lnTo>
                  <a:lnTo>
                    <a:pt x="2804249" y="10287000"/>
                  </a:lnTo>
                  <a:lnTo>
                    <a:pt x="6283731" y="10287000"/>
                  </a:lnTo>
                  <a:lnTo>
                    <a:pt x="6298958" y="10272827"/>
                  </a:lnTo>
                  <a:lnTo>
                    <a:pt x="6336144" y="10236657"/>
                  </a:lnTo>
                  <a:lnTo>
                    <a:pt x="6372199" y="10200005"/>
                  </a:lnTo>
                  <a:lnTo>
                    <a:pt x="6407137" y="10162870"/>
                  </a:lnTo>
                  <a:lnTo>
                    <a:pt x="6440932" y="10125304"/>
                  </a:lnTo>
                  <a:lnTo>
                    <a:pt x="6473558" y="10087331"/>
                  </a:lnTo>
                  <a:lnTo>
                    <a:pt x="6505016" y="10048964"/>
                  </a:lnTo>
                  <a:lnTo>
                    <a:pt x="6535293" y="10010242"/>
                  </a:lnTo>
                  <a:lnTo>
                    <a:pt x="6564376" y="9971189"/>
                  </a:lnTo>
                  <a:lnTo>
                    <a:pt x="6592240" y="9931832"/>
                  </a:lnTo>
                  <a:lnTo>
                    <a:pt x="6618884" y="9892195"/>
                  </a:lnTo>
                  <a:lnTo>
                    <a:pt x="6644284" y="9852317"/>
                  </a:lnTo>
                  <a:lnTo>
                    <a:pt x="6668440" y="9812210"/>
                  </a:lnTo>
                  <a:lnTo>
                    <a:pt x="6691312" y="9771913"/>
                  </a:lnTo>
                  <a:lnTo>
                    <a:pt x="6712915" y="9731451"/>
                  </a:lnTo>
                  <a:lnTo>
                    <a:pt x="6733222" y="9690849"/>
                  </a:lnTo>
                  <a:lnTo>
                    <a:pt x="6752222" y="9650133"/>
                  </a:lnTo>
                  <a:lnTo>
                    <a:pt x="6769900" y="9609341"/>
                  </a:lnTo>
                  <a:lnTo>
                    <a:pt x="6786245" y="9568485"/>
                  </a:lnTo>
                  <a:lnTo>
                    <a:pt x="6801231" y="9527603"/>
                  </a:lnTo>
                  <a:lnTo>
                    <a:pt x="6814871" y="9486722"/>
                  </a:lnTo>
                  <a:lnTo>
                    <a:pt x="6827126" y="9445866"/>
                  </a:lnTo>
                  <a:lnTo>
                    <a:pt x="6837985" y="9405061"/>
                  </a:lnTo>
                  <a:lnTo>
                    <a:pt x="6847446" y="9364332"/>
                  </a:lnTo>
                  <a:lnTo>
                    <a:pt x="6855485" y="9323718"/>
                  </a:lnTo>
                  <a:lnTo>
                    <a:pt x="6862102" y="9283230"/>
                  </a:lnTo>
                  <a:lnTo>
                    <a:pt x="6867258" y="9242920"/>
                  </a:lnTo>
                  <a:lnTo>
                    <a:pt x="6870967" y="9202788"/>
                  </a:lnTo>
                  <a:lnTo>
                    <a:pt x="6873202" y="9162872"/>
                  </a:lnTo>
                  <a:lnTo>
                    <a:pt x="6873951" y="9123210"/>
                  </a:lnTo>
                  <a:close/>
                </a:path>
                <a:path w="18288000" h="10287000">
                  <a:moveTo>
                    <a:pt x="18287988" y="12"/>
                  </a:moveTo>
                  <a:lnTo>
                    <a:pt x="16951617" y="12"/>
                  </a:lnTo>
                  <a:lnTo>
                    <a:pt x="16926446" y="0"/>
                  </a:lnTo>
                  <a:lnTo>
                    <a:pt x="10948251" y="0"/>
                  </a:lnTo>
                  <a:lnTo>
                    <a:pt x="10945470" y="17805"/>
                  </a:lnTo>
                  <a:lnTo>
                    <a:pt x="10940567" y="68605"/>
                  </a:lnTo>
                  <a:lnTo>
                    <a:pt x="10936745" y="106705"/>
                  </a:lnTo>
                  <a:lnTo>
                    <a:pt x="10934014" y="157505"/>
                  </a:lnTo>
                  <a:lnTo>
                    <a:pt x="10932376" y="195605"/>
                  </a:lnTo>
                  <a:lnTo>
                    <a:pt x="10931843" y="246405"/>
                  </a:lnTo>
                  <a:lnTo>
                    <a:pt x="10932401" y="284505"/>
                  </a:lnTo>
                  <a:lnTo>
                    <a:pt x="10934078" y="335305"/>
                  </a:lnTo>
                  <a:lnTo>
                    <a:pt x="10936872" y="373405"/>
                  </a:lnTo>
                  <a:lnTo>
                    <a:pt x="10940783" y="424205"/>
                  </a:lnTo>
                  <a:lnTo>
                    <a:pt x="10945825" y="462305"/>
                  </a:lnTo>
                  <a:lnTo>
                    <a:pt x="10951997" y="513105"/>
                  </a:lnTo>
                  <a:lnTo>
                    <a:pt x="10959313" y="563905"/>
                  </a:lnTo>
                  <a:lnTo>
                    <a:pt x="10967771" y="602005"/>
                  </a:lnTo>
                  <a:lnTo>
                    <a:pt x="10977385" y="652805"/>
                  </a:lnTo>
                  <a:lnTo>
                    <a:pt x="10988154" y="690905"/>
                  </a:lnTo>
                  <a:lnTo>
                    <a:pt x="11000080" y="741705"/>
                  </a:lnTo>
                  <a:lnTo>
                    <a:pt x="11013186" y="779805"/>
                  </a:lnTo>
                  <a:lnTo>
                    <a:pt x="11027461" y="830605"/>
                  </a:lnTo>
                  <a:lnTo>
                    <a:pt x="11042917" y="868705"/>
                  </a:lnTo>
                  <a:lnTo>
                    <a:pt x="11059554" y="906805"/>
                  </a:lnTo>
                  <a:lnTo>
                    <a:pt x="11077397" y="957605"/>
                  </a:lnTo>
                  <a:lnTo>
                    <a:pt x="11096422" y="995705"/>
                  </a:lnTo>
                  <a:lnTo>
                    <a:pt x="11107814" y="1024305"/>
                  </a:lnTo>
                  <a:lnTo>
                    <a:pt x="11222495" y="1231468"/>
                  </a:lnTo>
                  <a:lnTo>
                    <a:pt x="11261179" y="1287805"/>
                  </a:lnTo>
                  <a:lnTo>
                    <a:pt x="11288484" y="1325905"/>
                  </a:lnTo>
                  <a:lnTo>
                    <a:pt x="11316627" y="1364005"/>
                  </a:lnTo>
                  <a:lnTo>
                    <a:pt x="11345596" y="1402105"/>
                  </a:lnTo>
                  <a:lnTo>
                    <a:pt x="11375352" y="1440205"/>
                  </a:lnTo>
                  <a:lnTo>
                    <a:pt x="11405895" y="1465605"/>
                  </a:lnTo>
                  <a:lnTo>
                    <a:pt x="11437188" y="1503705"/>
                  </a:lnTo>
                  <a:lnTo>
                    <a:pt x="11469230" y="1541805"/>
                  </a:lnTo>
                  <a:lnTo>
                    <a:pt x="11501984" y="1567205"/>
                  </a:lnTo>
                  <a:lnTo>
                    <a:pt x="11535435" y="1592605"/>
                  </a:lnTo>
                  <a:lnTo>
                    <a:pt x="11569560" y="1630705"/>
                  </a:lnTo>
                  <a:lnTo>
                    <a:pt x="11604346" y="1656105"/>
                  </a:lnTo>
                  <a:lnTo>
                    <a:pt x="11639753" y="1681505"/>
                  </a:lnTo>
                  <a:lnTo>
                    <a:pt x="11675783" y="1706905"/>
                  </a:lnTo>
                  <a:lnTo>
                    <a:pt x="11712410" y="1745005"/>
                  </a:lnTo>
                  <a:lnTo>
                    <a:pt x="11749621" y="1770405"/>
                  </a:lnTo>
                  <a:lnTo>
                    <a:pt x="11787365" y="1783105"/>
                  </a:lnTo>
                  <a:lnTo>
                    <a:pt x="11825656" y="1808505"/>
                  </a:lnTo>
                  <a:lnTo>
                    <a:pt x="11903748" y="1859305"/>
                  </a:lnTo>
                  <a:lnTo>
                    <a:pt x="11943512" y="1872005"/>
                  </a:lnTo>
                  <a:lnTo>
                    <a:pt x="11983720" y="1897405"/>
                  </a:lnTo>
                  <a:lnTo>
                    <a:pt x="12024373" y="1910105"/>
                  </a:lnTo>
                  <a:lnTo>
                    <a:pt x="12065432" y="1935505"/>
                  </a:lnTo>
                  <a:lnTo>
                    <a:pt x="12406198" y="2037105"/>
                  </a:lnTo>
                  <a:lnTo>
                    <a:pt x="12450026" y="2037105"/>
                  </a:lnTo>
                  <a:lnTo>
                    <a:pt x="12494057" y="2049805"/>
                  </a:lnTo>
                  <a:lnTo>
                    <a:pt x="12538278" y="2049805"/>
                  </a:lnTo>
                  <a:lnTo>
                    <a:pt x="12582665" y="2062505"/>
                  </a:lnTo>
                  <a:lnTo>
                    <a:pt x="12941224" y="2062505"/>
                  </a:lnTo>
                  <a:lnTo>
                    <a:pt x="12986182" y="2049805"/>
                  </a:lnTo>
                  <a:lnTo>
                    <a:pt x="13031089" y="2049805"/>
                  </a:lnTo>
                  <a:lnTo>
                    <a:pt x="13075946" y="2037105"/>
                  </a:lnTo>
                  <a:lnTo>
                    <a:pt x="13120713" y="2037105"/>
                  </a:lnTo>
                  <a:lnTo>
                    <a:pt x="13386499" y="1960905"/>
                  </a:lnTo>
                  <a:lnTo>
                    <a:pt x="13430136" y="1935505"/>
                  </a:lnTo>
                  <a:lnTo>
                    <a:pt x="13493953" y="1916772"/>
                  </a:lnTo>
                  <a:lnTo>
                    <a:pt x="15490787" y="811364"/>
                  </a:lnTo>
                  <a:lnTo>
                    <a:pt x="15493149" y="855281"/>
                  </a:lnTo>
                  <a:lnTo>
                    <a:pt x="15496947" y="894054"/>
                  </a:lnTo>
                  <a:lnTo>
                    <a:pt x="15502281" y="932459"/>
                  </a:lnTo>
                  <a:lnTo>
                    <a:pt x="15509164" y="970495"/>
                  </a:lnTo>
                  <a:lnTo>
                    <a:pt x="15517622" y="1008113"/>
                  </a:lnTo>
                  <a:lnTo>
                    <a:pt x="15527655" y="1045298"/>
                  </a:lnTo>
                  <a:lnTo>
                    <a:pt x="15539288" y="1082014"/>
                  </a:lnTo>
                  <a:lnTo>
                    <a:pt x="15552535" y="1118247"/>
                  </a:lnTo>
                  <a:lnTo>
                    <a:pt x="15567406" y="1153960"/>
                  </a:lnTo>
                  <a:lnTo>
                    <a:pt x="15583904" y="1189126"/>
                  </a:lnTo>
                  <a:lnTo>
                    <a:pt x="15602065" y="1223708"/>
                  </a:lnTo>
                  <a:lnTo>
                    <a:pt x="15621737" y="1257452"/>
                  </a:lnTo>
                  <a:lnTo>
                    <a:pt x="15642781" y="1290116"/>
                  </a:lnTo>
                  <a:lnTo>
                    <a:pt x="15665145" y="1321663"/>
                  </a:lnTo>
                  <a:lnTo>
                    <a:pt x="15688818" y="1352118"/>
                  </a:lnTo>
                  <a:lnTo>
                    <a:pt x="15713761" y="1381480"/>
                  </a:lnTo>
                  <a:lnTo>
                    <a:pt x="15739948" y="1409725"/>
                  </a:lnTo>
                  <a:lnTo>
                    <a:pt x="15767342" y="1436852"/>
                  </a:lnTo>
                  <a:lnTo>
                    <a:pt x="15795905" y="1462887"/>
                  </a:lnTo>
                  <a:lnTo>
                    <a:pt x="15825635" y="1487792"/>
                  </a:lnTo>
                  <a:lnTo>
                    <a:pt x="15856471" y="1511592"/>
                  </a:lnTo>
                  <a:lnTo>
                    <a:pt x="15888399" y="1534261"/>
                  </a:lnTo>
                  <a:lnTo>
                    <a:pt x="15921381" y="1555813"/>
                  </a:lnTo>
                  <a:lnTo>
                    <a:pt x="15955404" y="1576235"/>
                  </a:lnTo>
                  <a:lnTo>
                    <a:pt x="15990405" y="1595526"/>
                  </a:lnTo>
                  <a:lnTo>
                    <a:pt x="16026384" y="1613687"/>
                  </a:lnTo>
                  <a:lnTo>
                    <a:pt x="16063290" y="1630718"/>
                  </a:lnTo>
                  <a:lnTo>
                    <a:pt x="16101111" y="1646605"/>
                  </a:lnTo>
                  <a:lnTo>
                    <a:pt x="16139808" y="1661350"/>
                  </a:lnTo>
                  <a:lnTo>
                    <a:pt x="16179343" y="1674952"/>
                  </a:lnTo>
                  <a:lnTo>
                    <a:pt x="16219691" y="1687410"/>
                  </a:lnTo>
                  <a:lnTo>
                    <a:pt x="16260814" y="1698713"/>
                  </a:lnTo>
                  <a:lnTo>
                    <a:pt x="16302698" y="1708861"/>
                  </a:lnTo>
                  <a:lnTo>
                    <a:pt x="16345307" y="1717865"/>
                  </a:lnTo>
                  <a:lnTo>
                    <a:pt x="16388601" y="1725701"/>
                  </a:lnTo>
                  <a:lnTo>
                    <a:pt x="16432556" y="1732381"/>
                  </a:lnTo>
                  <a:lnTo>
                    <a:pt x="16477145" y="1737893"/>
                  </a:lnTo>
                  <a:lnTo>
                    <a:pt x="16522332" y="1742236"/>
                  </a:lnTo>
                  <a:lnTo>
                    <a:pt x="16568090" y="1745411"/>
                  </a:lnTo>
                  <a:lnTo>
                    <a:pt x="16614394" y="1747405"/>
                  </a:lnTo>
                  <a:lnTo>
                    <a:pt x="16661194" y="1748231"/>
                  </a:lnTo>
                  <a:lnTo>
                    <a:pt x="16708476" y="1747875"/>
                  </a:lnTo>
                  <a:lnTo>
                    <a:pt x="16756202" y="1746338"/>
                  </a:lnTo>
                  <a:lnTo>
                    <a:pt x="16804361" y="1743621"/>
                  </a:lnTo>
                  <a:lnTo>
                    <a:pt x="16852888" y="1739709"/>
                  </a:lnTo>
                  <a:lnTo>
                    <a:pt x="16901783" y="1734604"/>
                  </a:lnTo>
                  <a:lnTo>
                    <a:pt x="16950995" y="1728304"/>
                  </a:lnTo>
                  <a:lnTo>
                    <a:pt x="17000500" y="1720811"/>
                  </a:lnTo>
                  <a:lnTo>
                    <a:pt x="17050271" y="1712125"/>
                  </a:lnTo>
                  <a:lnTo>
                    <a:pt x="17100284" y="1702231"/>
                  </a:lnTo>
                  <a:lnTo>
                    <a:pt x="17150499" y="1691132"/>
                  </a:lnTo>
                  <a:lnTo>
                    <a:pt x="17200880" y="1678813"/>
                  </a:lnTo>
                  <a:lnTo>
                    <a:pt x="17251401" y="1665300"/>
                  </a:lnTo>
                  <a:lnTo>
                    <a:pt x="17302049" y="1650568"/>
                  </a:lnTo>
                  <a:lnTo>
                    <a:pt x="17352760" y="1634604"/>
                  </a:lnTo>
                  <a:lnTo>
                    <a:pt x="17403534" y="1617433"/>
                  </a:lnTo>
                  <a:lnTo>
                    <a:pt x="17454322" y="1599044"/>
                  </a:lnTo>
                  <a:lnTo>
                    <a:pt x="17505109" y="1579422"/>
                  </a:lnTo>
                  <a:lnTo>
                    <a:pt x="17555845" y="1558569"/>
                  </a:lnTo>
                  <a:lnTo>
                    <a:pt x="17606518" y="1536484"/>
                  </a:lnTo>
                  <a:lnTo>
                    <a:pt x="17657090" y="1513166"/>
                  </a:lnTo>
                  <a:lnTo>
                    <a:pt x="17707521" y="1488605"/>
                  </a:lnTo>
                  <a:lnTo>
                    <a:pt x="17757788" y="1462811"/>
                  </a:lnTo>
                  <a:lnTo>
                    <a:pt x="17807877" y="1435773"/>
                  </a:lnTo>
                  <a:lnTo>
                    <a:pt x="18287988" y="1169987"/>
                  </a:lnTo>
                  <a:lnTo>
                    <a:pt x="18287988" y="12"/>
                  </a:lnTo>
                  <a:close/>
                </a:path>
              </a:pathLst>
            </a:custGeom>
            <a:solidFill>
              <a:srgbClr val="A7CD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2334" y="3116297"/>
              <a:ext cx="1361033" cy="1743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368919"/>
              <a:ext cx="18288000" cy="7059295"/>
            </a:xfrm>
            <a:custGeom>
              <a:avLst/>
              <a:gdLst/>
              <a:ahLst/>
              <a:cxnLst/>
              <a:rect l="l" t="t" r="r" b="b"/>
              <a:pathLst>
                <a:path w="18288000" h="7059295">
                  <a:moveTo>
                    <a:pt x="2828239" y="62077"/>
                  </a:moveTo>
                  <a:lnTo>
                    <a:pt x="2815425" y="30645"/>
                  </a:lnTo>
                  <a:lnTo>
                    <a:pt x="2789771" y="8051"/>
                  </a:lnTo>
                  <a:lnTo>
                    <a:pt x="2751251" y="0"/>
                  </a:lnTo>
                  <a:lnTo>
                    <a:pt x="2703563" y="4368"/>
                  </a:lnTo>
                  <a:lnTo>
                    <a:pt x="2658249" y="14897"/>
                  </a:lnTo>
                  <a:lnTo>
                    <a:pt x="2615577" y="31369"/>
                  </a:lnTo>
                  <a:lnTo>
                    <a:pt x="2575852" y="53517"/>
                  </a:lnTo>
                  <a:lnTo>
                    <a:pt x="2539365" y="81140"/>
                  </a:lnTo>
                  <a:lnTo>
                    <a:pt x="2506383" y="113969"/>
                  </a:lnTo>
                  <a:lnTo>
                    <a:pt x="2477211" y="151803"/>
                  </a:lnTo>
                  <a:lnTo>
                    <a:pt x="2460790" y="177114"/>
                  </a:lnTo>
                  <a:lnTo>
                    <a:pt x="2444927" y="200456"/>
                  </a:lnTo>
                  <a:lnTo>
                    <a:pt x="2402522" y="240233"/>
                  </a:lnTo>
                  <a:lnTo>
                    <a:pt x="2344674" y="260946"/>
                  </a:lnTo>
                  <a:lnTo>
                    <a:pt x="2313889" y="262369"/>
                  </a:lnTo>
                  <a:lnTo>
                    <a:pt x="2283231" y="258229"/>
                  </a:lnTo>
                  <a:lnTo>
                    <a:pt x="2241270" y="241300"/>
                  </a:lnTo>
                  <a:lnTo>
                    <a:pt x="2208225" y="214299"/>
                  </a:lnTo>
                  <a:lnTo>
                    <a:pt x="2180755" y="180759"/>
                  </a:lnTo>
                  <a:lnTo>
                    <a:pt x="2169337" y="164236"/>
                  </a:lnTo>
                  <a:lnTo>
                    <a:pt x="2155533" y="144272"/>
                  </a:lnTo>
                  <a:lnTo>
                    <a:pt x="2129244" y="108369"/>
                  </a:lnTo>
                  <a:lnTo>
                    <a:pt x="2098535" y="76619"/>
                  </a:lnTo>
                  <a:lnTo>
                    <a:pt x="2059762" y="48729"/>
                  </a:lnTo>
                  <a:lnTo>
                    <a:pt x="2017826" y="27051"/>
                  </a:lnTo>
                  <a:lnTo>
                    <a:pt x="1973478" y="11709"/>
                  </a:lnTo>
                  <a:lnTo>
                    <a:pt x="1927491" y="2882"/>
                  </a:lnTo>
                  <a:lnTo>
                    <a:pt x="1880603" y="698"/>
                  </a:lnTo>
                  <a:lnTo>
                    <a:pt x="1833587" y="5334"/>
                  </a:lnTo>
                  <a:lnTo>
                    <a:pt x="1787207" y="16916"/>
                  </a:lnTo>
                  <a:lnTo>
                    <a:pt x="1751050" y="31546"/>
                  </a:lnTo>
                  <a:lnTo>
                    <a:pt x="1717103" y="50546"/>
                  </a:lnTo>
                  <a:lnTo>
                    <a:pt x="1685607" y="73418"/>
                  </a:lnTo>
                  <a:lnTo>
                    <a:pt x="1656765" y="99618"/>
                  </a:lnTo>
                  <a:lnTo>
                    <a:pt x="1593380" y="190182"/>
                  </a:lnTo>
                  <a:lnTo>
                    <a:pt x="1570075" y="218630"/>
                  </a:lnTo>
                  <a:lnTo>
                    <a:pt x="1532293" y="245910"/>
                  </a:lnTo>
                  <a:lnTo>
                    <a:pt x="1488414" y="260172"/>
                  </a:lnTo>
                  <a:lnTo>
                    <a:pt x="1442173" y="261569"/>
                  </a:lnTo>
                  <a:lnTo>
                    <a:pt x="1397292" y="250228"/>
                  </a:lnTo>
                  <a:lnTo>
                    <a:pt x="1357490" y="226314"/>
                  </a:lnTo>
                  <a:lnTo>
                    <a:pt x="1334058" y="201637"/>
                  </a:lnTo>
                  <a:lnTo>
                    <a:pt x="1314932" y="173659"/>
                  </a:lnTo>
                  <a:lnTo>
                    <a:pt x="1308188" y="162725"/>
                  </a:lnTo>
                  <a:lnTo>
                    <a:pt x="1297012" y="144640"/>
                  </a:lnTo>
                  <a:lnTo>
                    <a:pt x="1248549" y="86372"/>
                  </a:lnTo>
                  <a:lnTo>
                    <a:pt x="1216253" y="60198"/>
                  </a:lnTo>
                  <a:lnTo>
                    <a:pt x="1180820" y="38392"/>
                  </a:lnTo>
                  <a:lnTo>
                    <a:pt x="1142771" y="21056"/>
                  </a:lnTo>
                  <a:lnTo>
                    <a:pt x="1098651" y="7823"/>
                  </a:lnTo>
                  <a:lnTo>
                    <a:pt x="1053185" y="1193"/>
                  </a:lnTo>
                  <a:lnTo>
                    <a:pt x="1007275" y="1092"/>
                  </a:lnTo>
                  <a:lnTo>
                    <a:pt x="961796" y="7404"/>
                  </a:lnTo>
                  <a:lnTo>
                    <a:pt x="917689" y="20040"/>
                  </a:lnTo>
                  <a:lnTo>
                    <a:pt x="875830" y="38912"/>
                  </a:lnTo>
                  <a:lnTo>
                    <a:pt x="837120" y="63919"/>
                  </a:lnTo>
                  <a:lnTo>
                    <a:pt x="788479" y="108496"/>
                  </a:lnTo>
                  <a:lnTo>
                    <a:pt x="749071" y="161531"/>
                  </a:lnTo>
                  <a:lnTo>
                    <a:pt x="734631" y="184607"/>
                  </a:lnTo>
                  <a:lnTo>
                    <a:pt x="719645" y="205333"/>
                  </a:lnTo>
                  <a:lnTo>
                    <a:pt x="702183" y="223837"/>
                  </a:lnTo>
                  <a:lnTo>
                    <a:pt x="680326" y="240233"/>
                  </a:lnTo>
                  <a:lnTo>
                    <a:pt x="634961" y="258775"/>
                  </a:lnTo>
                  <a:lnTo>
                    <a:pt x="586206" y="262267"/>
                  </a:lnTo>
                  <a:lnTo>
                    <a:pt x="538518" y="251256"/>
                  </a:lnTo>
                  <a:lnTo>
                    <a:pt x="496379" y="226314"/>
                  </a:lnTo>
                  <a:lnTo>
                    <a:pt x="477901" y="207479"/>
                  </a:lnTo>
                  <a:lnTo>
                    <a:pt x="463003" y="186639"/>
                  </a:lnTo>
                  <a:lnTo>
                    <a:pt x="449173" y="163944"/>
                  </a:lnTo>
                  <a:lnTo>
                    <a:pt x="435635" y="142379"/>
                  </a:lnTo>
                  <a:lnTo>
                    <a:pt x="388924" y="87972"/>
                  </a:lnTo>
                  <a:lnTo>
                    <a:pt x="331812" y="44564"/>
                  </a:lnTo>
                  <a:lnTo>
                    <a:pt x="290906" y="23634"/>
                  </a:lnTo>
                  <a:lnTo>
                    <a:pt x="247091" y="9436"/>
                  </a:lnTo>
                  <a:lnTo>
                    <a:pt x="201472" y="1816"/>
                  </a:lnTo>
                  <a:lnTo>
                    <a:pt x="155168" y="609"/>
                  </a:lnTo>
                  <a:lnTo>
                    <a:pt x="109308" y="5702"/>
                  </a:lnTo>
                  <a:lnTo>
                    <a:pt x="65036" y="16916"/>
                  </a:lnTo>
                  <a:lnTo>
                    <a:pt x="14465" y="39027"/>
                  </a:lnTo>
                  <a:lnTo>
                    <a:pt x="0" y="48920"/>
                  </a:lnTo>
                  <a:lnTo>
                    <a:pt x="0" y="284378"/>
                  </a:lnTo>
                  <a:lnTo>
                    <a:pt x="4660" y="278587"/>
                  </a:lnTo>
                  <a:lnTo>
                    <a:pt x="34264" y="233883"/>
                  </a:lnTo>
                  <a:lnTo>
                    <a:pt x="64960" y="198653"/>
                  </a:lnTo>
                  <a:lnTo>
                    <a:pt x="104597" y="175221"/>
                  </a:lnTo>
                  <a:lnTo>
                    <a:pt x="149440" y="163944"/>
                  </a:lnTo>
                  <a:lnTo>
                    <a:pt x="195770" y="165214"/>
                  </a:lnTo>
                  <a:lnTo>
                    <a:pt x="239763" y="179374"/>
                  </a:lnTo>
                  <a:lnTo>
                    <a:pt x="285889" y="215099"/>
                  </a:lnTo>
                  <a:lnTo>
                    <a:pt x="318528" y="263664"/>
                  </a:lnTo>
                  <a:lnTo>
                    <a:pt x="341337" y="298399"/>
                  </a:lnTo>
                  <a:lnTo>
                    <a:pt x="369087" y="329526"/>
                  </a:lnTo>
                  <a:lnTo>
                    <a:pt x="400596" y="356984"/>
                  </a:lnTo>
                  <a:lnTo>
                    <a:pt x="434632" y="380644"/>
                  </a:lnTo>
                  <a:lnTo>
                    <a:pt x="477443" y="402475"/>
                  </a:lnTo>
                  <a:lnTo>
                    <a:pt x="522528" y="416674"/>
                  </a:lnTo>
                  <a:lnTo>
                    <a:pt x="569048" y="423621"/>
                  </a:lnTo>
                  <a:lnTo>
                    <a:pt x="616153" y="423672"/>
                  </a:lnTo>
                  <a:lnTo>
                    <a:pt x="662978" y="417207"/>
                  </a:lnTo>
                  <a:lnTo>
                    <a:pt x="708685" y="404609"/>
                  </a:lnTo>
                  <a:lnTo>
                    <a:pt x="752398" y="386219"/>
                  </a:lnTo>
                  <a:lnTo>
                    <a:pt x="785622" y="366014"/>
                  </a:lnTo>
                  <a:lnTo>
                    <a:pt x="815327" y="341236"/>
                  </a:lnTo>
                  <a:lnTo>
                    <a:pt x="842022" y="313105"/>
                  </a:lnTo>
                  <a:lnTo>
                    <a:pt x="866190" y="282829"/>
                  </a:lnTo>
                  <a:lnTo>
                    <a:pt x="880160" y="262267"/>
                  </a:lnTo>
                  <a:lnTo>
                    <a:pt x="884720" y="255562"/>
                  </a:lnTo>
                  <a:lnTo>
                    <a:pt x="921245" y="205778"/>
                  </a:lnTo>
                  <a:lnTo>
                    <a:pt x="990066" y="167068"/>
                  </a:lnTo>
                  <a:lnTo>
                    <a:pt x="1036091" y="162725"/>
                  </a:lnTo>
                  <a:lnTo>
                    <a:pt x="1081608" y="171297"/>
                  </a:lnTo>
                  <a:lnTo>
                    <a:pt x="1122921" y="192100"/>
                  </a:lnTo>
                  <a:lnTo>
                    <a:pt x="1156373" y="224459"/>
                  </a:lnTo>
                  <a:lnTo>
                    <a:pt x="1173784" y="249897"/>
                  </a:lnTo>
                  <a:lnTo>
                    <a:pt x="1189977" y="275717"/>
                  </a:lnTo>
                  <a:lnTo>
                    <a:pt x="1206830" y="301193"/>
                  </a:lnTo>
                  <a:lnTo>
                    <a:pt x="1252194" y="350418"/>
                  </a:lnTo>
                  <a:lnTo>
                    <a:pt x="1313027" y="389674"/>
                  </a:lnTo>
                  <a:lnTo>
                    <a:pt x="1390624" y="417512"/>
                  </a:lnTo>
                  <a:lnTo>
                    <a:pt x="1435989" y="423875"/>
                  </a:lnTo>
                  <a:lnTo>
                    <a:pt x="1481467" y="423583"/>
                  </a:lnTo>
                  <a:lnTo>
                    <a:pt x="1526565" y="416966"/>
                  </a:lnTo>
                  <a:lnTo>
                    <a:pt x="1570736" y="404393"/>
                  </a:lnTo>
                  <a:lnTo>
                    <a:pt x="1613484" y="386219"/>
                  </a:lnTo>
                  <a:lnTo>
                    <a:pt x="1664652" y="352171"/>
                  </a:lnTo>
                  <a:lnTo>
                    <a:pt x="1707781" y="308381"/>
                  </a:lnTo>
                  <a:lnTo>
                    <a:pt x="1739480" y="261569"/>
                  </a:lnTo>
                  <a:lnTo>
                    <a:pt x="1742643" y="256489"/>
                  </a:lnTo>
                  <a:lnTo>
                    <a:pt x="1759712" y="230517"/>
                  </a:lnTo>
                  <a:lnTo>
                    <a:pt x="1779676" y="206552"/>
                  </a:lnTo>
                  <a:lnTo>
                    <a:pt x="1819719" y="178206"/>
                  </a:lnTo>
                  <a:lnTo>
                    <a:pt x="1866442" y="164236"/>
                  </a:lnTo>
                  <a:lnTo>
                    <a:pt x="1915375" y="164630"/>
                  </a:lnTo>
                  <a:lnTo>
                    <a:pt x="1962010" y="179374"/>
                  </a:lnTo>
                  <a:lnTo>
                    <a:pt x="2000453" y="206552"/>
                  </a:lnTo>
                  <a:lnTo>
                    <a:pt x="2029764" y="243611"/>
                  </a:lnTo>
                  <a:lnTo>
                    <a:pt x="2047697" y="272275"/>
                  </a:lnTo>
                  <a:lnTo>
                    <a:pt x="2066645" y="299567"/>
                  </a:lnTo>
                  <a:lnTo>
                    <a:pt x="2112314" y="348576"/>
                  </a:lnTo>
                  <a:lnTo>
                    <a:pt x="2151126" y="376516"/>
                  </a:lnTo>
                  <a:lnTo>
                    <a:pt x="2193048" y="398233"/>
                  </a:lnTo>
                  <a:lnTo>
                    <a:pt x="2237422" y="413575"/>
                  </a:lnTo>
                  <a:lnTo>
                    <a:pt x="2283536" y="422351"/>
                  </a:lnTo>
                  <a:lnTo>
                    <a:pt x="2330729" y="424434"/>
                  </a:lnTo>
                  <a:lnTo>
                    <a:pt x="2378291" y="419633"/>
                  </a:lnTo>
                  <a:lnTo>
                    <a:pt x="2430805" y="405599"/>
                  </a:lnTo>
                  <a:lnTo>
                    <a:pt x="2479052" y="383057"/>
                  </a:lnTo>
                  <a:lnTo>
                    <a:pt x="2522702" y="352920"/>
                  </a:lnTo>
                  <a:lnTo>
                    <a:pt x="2561374" y="316077"/>
                  </a:lnTo>
                  <a:lnTo>
                    <a:pt x="2594749" y="273405"/>
                  </a:lnTo>
                  <a:lnTo>
                    <a:pt x="2601582" y="262369"/>
                  </a:lnTo>
                  <a:lnTo>
                    <a:pt x="2607322" y="253098"/>
                  </a:lnTo>
                  <a:lnTo>
                    <a:pt x="2632989" y="214096"/>
                  </a:lnTo>
                  <a:lnTo>
                    <a:pt x="2673515" y="182537"/>
                  </a:lnTo>
                  <a:lnTo>
                    <a:pt x="2723972" y="165227"/>
                  </a:lnTo>
                  <a:lnTo>
                    <a:pt x="2751239" y="162598"/>
                  </a:lnTo>
                  <a:lnTo>
                    <a:pt x="2789694" y="152628"/>
                  </a:lnTo>
                  <a:lnTo>
                    <a:pt x="2815361" y="128765"/>
                  </a:lnTo>
                  <a:lnTo>
                    <a:pt x="2828213" y="96685"/>
                  </a:lnTo>
                  <a:lnTo>
                    <a:pt x="2828239" y="62077"/>
                  </a:lnTo>
                  <a:close/>
                </a:path>
                <a:path w="18288000" h="7059295">
                  <a:moveTo>
                    <a:pt x="18288000" y="6765607"/>
                  </a:moveTo>
                  <a:lnTo>
                    <a:pt x="18272087" y="6786219"/>
                  </a:lnTo>
                  <a:lnTo>
                    <a:pt x="18255679" y="6811543"/>
                  </a:lnTo>
                  <a:lnTo>
                    <a:pt x="18239804" y="6834886"/>
                  </a:lnTo>
                  <a:lnTo>
                    <a:pt x="18197399" y="6874662"/>
                  </a:lnTo>
                  <a:lnTo>
                    <a:pt x="18139550" y="6895376"/>
                  </a:lnTo>
                  <a:lnTo>
                    <a:pt x="18108765" y="6896798"/>
                  </a:lnTo>
                  <a:lnTo>
                    <a:pt x="18078107" y="6892658"/>
                  </a:lnTo>
                  <a:lnTo>
                    <a:pt x="18036147" y="6875729"/>
                  </a:lnTo>
                  <a:lnTo>
                    <a:pt x="18003101" y="6848716"/>
                  </a:lnTo>
                  <a:lnTo>
                    <a:pt x="17975631" y="6815188"/>
                  </a:lnTo>
                  <a:lnTo>
                    <a:pt x="17964214" y="6798665"/>
                  </a:lnTo>
                  <a:lnTo>
                    <a:pt x="17950409" y="6778701"/>
                  </a:lnTo>
                  <a:lnTo>
                    <a:pt x="17924120" y="6742798"/>
                  </a:lnTo>
                  <a:lnTo>
                    <a:pt x="17893424" y="6711048"/>
                  </a:lnTo>
                  <a:lnTo>
                    <a:pt x="17854651" y="6683159"/>
                  </a:lnTo>
                  <a:lnTo>
                    <a:pt x="17812703" y="6661467"/>
                  </a:lnTo>
                  <a:lnTo>
                    <a:pt x="17768354" y="6646138"/>
                  </a:lnTo>
                  <a:lnTo>
                    <a:pt x="17722368" y="6637312"/>
                  </a:lnTo>
                  <a:lnTo>
                    <a:pt x="17675479" y="6635128"/>
                  </a:lnTo>
                  <a:lnTo>
                    <a:pt x="17628464" y="6639763"/>
                  </a:lnTo>
                  <a:lnTo>
                    <a:pt x="17582084" y="6651345"/>
                  </a:lnTo>
                  <a:lnTo>
                    <a:pt x="17545927" y="6665976"/>
                  </a:lnTo>
                  <a:lnTo>
                    <a:pt x="17511980" y="6684975"/>
                  </a:lnTo>
                  <a:lnTo>
                    <a:pt x="17480484" y="6707835"/>
                  </a:lnTo>
                  <a:lnTo>
                    <a:pt x="17451642" y="6734048"/>
                  </a:lnTo>
                  <a:lnTo>
                    <a:pt x="17388256" y="6824612"/>
                  </a:lnTo>
                  <a:lnTo>
                    <a:pt x="17364952" y="6853060"/>
                  </a:lnTo>
                  <a:lnTo>
                    <a:pt x="17327169" y="6880339"/>
                  </a:lnTo>
                  <a:lnTo>
                    <a:pt x="17283291" y="6894601"/>
                  </a:lnTo>
                  <a:lnTo>
                    <a:pt x="17237050" y="6895998"/>
                  </a:lnTo>
                  <a:lnTo>
                    <a:pt x="17192168" y="6884657"/>
                  </a:lnTo>
                  <a:lnTo>
                    <a:pt x="17152366" y="6860743"/>
                  </a:lnTo>
                  <a:lnTo>
                    <a:pt x="17128935" y="6836067"/>
                  </a:lnTo>
                  <a:lnTo>
                    <a:pt x="17109809" y="6808089"/>
                  </a:lnTo>
                  <a:lnTo>
                    <a:pt x="17103065" y="6797154"/>
                  </a:lnTo>
                  <a:lnTo>
                    <a:pt x="17091902" y="6779069"/>
                  </a:lnTo>
                  <a:lnTo>
                    <a:pt x="17043426" y="6720802"/>
                  </a:lnTo>
                  <a:lnTo>
                    <a:pt x="17011130" y="6694627"/>
                  </a:lnTo>
                  <a:lnTo>
                    <a:pt x="16975709" y="6672821"/>
                  </a:lnTo>
                  <a:lnTo>
                    <a:pt x="16937647" y="6655486"/>
                  </a:lnTo>
                  <a:lnTo>
                    <a:pt x="16893540" y="6642252"/>
                  </a:lnTo>
                  <a:lnTo>
                    <a:pt x="16848062" y="6635623"/>
                  </a:lnTo>
                  <a:lnTo>
                    <a:pt x="16802151" y="6635521"/>
                  </a:lnTo>
                  <a:lnTo>
                    <a:pt x="16756685" y="6641833"/>
                  </a:lnTo>
                  <a:lnTo>
                    <a:pt x="16712565" y="6654470"/>
                  </a:lnTo>
                  <a:lnTo>
                    <a:pt x="16670706" y="6673342"/>
                  </a:lnTo>
                  <a:lnTo>
                    <a:pt x="16631996" y="6698335"/>
                  </a:lnTo>
                  <a:lnTo>
                    <a:pt x="16583355" y="6742925"/>
                  </a:lnTo>
                  <a:lnTo>
                    <a:pt x="16543947" y="6795960"/>
                  </a:lnTo>
                  <a:lnTo>
                    <a:pt x="16529507" y="6819036"/>
                  </a:lnTo>
                  <a:lnTo>
                    <a:pt x="16514534" y="6839763"/>
                  </a:lnTo>
                  <a:lnTo>
                    <a:pt x="16497072" y="6858267"/>
                  </a:lnTo>
                  <a:lnTo>
                    <a:pt x="16475202" y="6874662"/>
                  </a:lnTo>
                  <a:lnTo>
                    <a:pt x="16429851" y="6893204"/>
                  </a:lnTo>
                  <a:lnTo>
                    <a:pt x="16381083" y="6896697"/>
                  </a:lnTo>
                  <a:lnTo>
                    <a:pt x="16333394" y="6885686"/>
                  </a:lnTo>
                  <a:lnTo>
                    <a:pt x="16291255" y="6860743"/>
                  </a:lnTo>
                  <a:lnTo>
                    <a:pt x="16272790" y="6841909"/>
                  </a:lnTo>
                  <a:lnTo>
                    <a:pt x="16257893" y="6821068"/>
                  </a:lnTo>
                  <a:lnTo>
                    <a:pt x="16244050" y="6798373"/>
                  </a:lnTo>
                  <a:lnTo>
                    <a:pt x="16230511" y="6776809"/>
                  </a:lnTo>
                  <a:lnTo>
                    <a:pt x="16183801" y="6722402"/>
                  </a:lnTo>
                  <a:lnTo>
                    <a:pt x="16126689" y="6678981"/>
                  </a:lnTo>
                  <a:lnTo>
                    <a:pt x="16085782" y="6658064"/>
                  </a:lnTo>
                  <a:lnTo>
                    <a:pt x="16041967" y="6643865"/>
                  </a:lnTo>
                  <a:lnTo>
                    <a:pt x="15996349" y="6636245"/>
                  </a:lnTo>
                  <a:lnTo>
                    <a:pt x="15950057" y="6635039"/>
                  </a:lnTo>
                  <a:lnTo>
                    <a:pt x="15904198" y="6640131"/>
                  </a:lnTo>
                  <a:lnTo>
                    <a:pt x="15859913" y="6651345"/>
                  </a:lnTo>
                  <a:lnTo>
                    <a:pt x="15809341" y="6673456"/>
                  </a:lnTo>
                  <a:lnTo>
                    <a:pt x="15766110" y="6702996"/>
                  </a:lnTo>
                  <a:lnTo>
                    <a:pt x="15728747" y="6738937"/>
                  </a:lnTo>
                  <a:lnTo>
                    <a:pt x="15695841" y="6780200"/>
                  </a:lnTo>
                  <a:lnTo>
                    <a:pt x="15665971" y="6825755"/>
                  </a:lnTo>
                  <a:lnTo>
                    <a:pt x="15633408" y="6862356"/>
                  </a:lnTo>
                  <a:lnTo>
                    <a:pt x="15591016" y="6886016"/>
                  </a:lnTo>
                  <a:lnTo>
                    <a:pt x="15543314" y="6896278"/>
                  </a:lnTo>
                  <a:lnTo>
                    <a:pt x="15494800" y="6892684"/>
                  </a:lnTo>
                  <a:lnTo>
                    <a:pt x="15452446" y="6875602"/>
                  </a:lnTo>
                  <a:lnTo>
                    <a:pt x="15419947" y="6848576"/>
                  </a:lnTo>
                  <a:lnTo>
                    <a:pt x="15393416" y="6815061"/>
                  </a:lnTo>
                  <a:lnTo>
                    <a:pt x="15369083" y="6778701"/>
                  </a:lnTo>
                  <a:lnTo>
                    <a:pt x="15342718" y="6742493"/>
                  </a:lnTo>
                  <a:lnTo>
                    <a:pt x="15310942" y="6710134"/>
                  </a:lnTo>
                  <a:lnTo>
                    <a:pt x="15274290" y="6683603"/>
                  </a:lnTo>
                  <a:lnTo>
                    <a:pt x="15233917" y="6662826"/>
                  </a:lnTo>
                  <a:lnTo>
                    <a:pt x="15190953" y="6647751"/>
                  </a:lnTo>
                  <a:lnTo>
                    <a:pt x="15146516" y="6638315"/>
                  </a:lnTo>
                  <a:lnTo>
                    <a:pt x="15101735" y="6634454"/>
                  </a:lnTo>
                  <a:lnTo>
                    <a:pt x="15063216" y="6642506"/>
                  </a:lnTo>
                  <a:lnTo>
                    <a:pt x="15037562" y="6665087"/>
                  </a:lnTo>
                  <a:lnTo>
                    <a:pt x="15024748" y="6696532"/>
                  </a:lnTo>
                  <a:lnTo>
                    <a:pt x="15024786" y="6731127"/>
                  </a:lnTo>
                  <a:lnTo>
                    <a:pt x="15037626" y="6763207"/>
                  </a:lnTo>
                  <a:lnTo>
                    <a:pt x="15063280" y="6787058"/>
                  </a:lnTo>
                  <a:lnTo>
                    <a:pt x="15101735" y="6797014"/>
                  </a:lnTo>
                  <a:lnTo>
                    <a:pt x="15129345" y="6799656"/>
                  </a:lnTo>
                  <a:lnTo>
                    <a:pt x="15155914" y="6806400"/>
                  </a:lnTo>
                  <a:lnTo>
                    <a:pt x="15203869" y="6833311"/>
                  </a:lnTo>
                  <a:lnTo>
                    <a:pt x="15250008" y="6889991"/>
                  </a:lnTo>
                  <a:lnTo>
                    <a:pt x="15269858" y="6921601"/>
                  </a:lnTo>
                  <a:lnTo>
                    <a:pt x="15291296" y="6951561"/>
                  </a:lnTo>
                  <a:lnTo>
                    <a:pt x="15324379" y="6985178"/>
                  </a:lnTo>
                  <a:lnTo>
                    <a:pt x="15362593" y="7012572"/>
                  </a:lnTo>
                  <a:lnTo>
                    <a:pt x="15404770" y="7033692"/>
                  </a:lnTo>
                  <a:lnTo>
                    <a:pt x="15449753" y="7048474"/>
                  </a:lnTo>
                  <a:lnTo>
                    <a:pt x="15496388" y="7056831"/>
                  </a:lnTo>
                  <a:lnTo>
                    <a:pt x="15543479" y="7058711"/>
                  </a:lnTo>
                  <a:lnTo>
                    <a:pt x="15589885" y="7054050"/>
                  </a:lnTo>
                  <a:lnTo>
                    <a:pt x="15642692" y="7039953"/>
                  </a:lnTo>
                  <a:lnTo>
                    <a:pt x="15689263" y="7017867"/>
                  </a:lnTo>
                  <a:lnTo>
                    <a:pt x="15730398" y="6988734"/>
                  </a:lnTo>
                  <a:lnTo>
                    <a:pt x="15766898" y="6953466"/>
                  </a:lnTo>
                  <a:lnTo>
                    <a:pt x="15799550" y="6913016"/>
                  </a:lnTo>
                  <a:lnTo>
                    <a:pt x="15829153" y="6868300"/>
                  </a:lnTo>
                  <a:lnTo>
                    <a:pt x="15859836" y="6833082"/>
                  </a:lnTo>
                  <a:lnTo>
                    <a:pt x="15899473" y="6809651"/>
                  </a:lnTo>
                  <a:lnTo>
                    <a:pt x="15944330" y="6798373"/>
                  </a:lnTo>
                  <a:lnTo>
                    <a:pt x="15990646" y="6799631"/>
                  </a:lnTo>
                  <a:lnTo>
                    <a:pt x="16034639" y="6813804"/>
                  </a:lnTo>
                  <a:lnTo>
                    <a:pt x="16080766" y="6849529"/>
                  </a:lnTo>
                  <a:lnTo>
                    <a:pt x="16113405" y="6898094"/>
                  </a:lnTo>
                  <a:lnTo>
                    <a:pt x="16136214" y="6932828"/>
                  </a:lnTo>
                  <a:lnTo>
                    <a:pt x="16163976" y="6963956"/>
                  </a:lnTo>
                  <a:lnTo>
                    <a:pt x="16195472" y="6991413"/>
                  </a:lnTo>
                  <a:lnTo>
                    <a:pt x="16229508" y="7015073"/>
                  </a:lnTo>
                  <a:lnTo>
                    <a:pt x="16272320" y="7036905"/>
                  </a:lnTo>
                  <a:lnTo>
                    <a:pt x="16317405" y="7051103"/>
                  </a:lnTo>
                  <a:lnTo>
                    <a:pt x="16363938" y="7058050"/>
                  </a:lnTo>
                  <a:lnTo>
                    <a:pt x="16411029" y="7058101"/>
                  </a:lnTo>
                  <a:lnTo>
                    <a:pt x="16457867" y="7051637"/>
                  </a:lnTo>
                  <a:lnTo>
                    <a:pt x="16503561" y="7039026"/>
                  </a:lnTo>
                  <a:lnTo>
                    <a:pt x="16547287" y="7020649"/>
                  </a:lnTo>
                  <a:lnTo>
                    <a:pt x="16580498" y="7000443"/>
                  </a:lnTo>
                  <a:lnTo>
                    <a:pt x="16610203" y="6975665"/>
                  </a:lnTo>
                  <a:lnTo>
                    <a:pt x="16636899" y="6947535"/>
                  </a:lnTo>
                  <a:lnTo>
                    <a:pt x="16661067" y="6917258"/>
                  </a:lnTo>
                  <a:lnTo>
                    <a:pt x="16675037" y="6896697"/>
                  </a:lnTo>
                  <a:lnTo>
                    <a:pt x="16679507" y="6890118"/>
                  </a:lnTo>
                  <a:lnTo>
                    <a:pt x="16716134" y="6840207"/>
                  </a:lnTo>
                  <a:lnTo>
                    <a:pt x="16784955" y="6801485"/>
                  </a:lnTo>
                  <a:lnTo>
                    <a:pt x="16830967" y="6797154"/>
                  </a:lnTo>
                  <a:lnTo>
                    <a:pt x="16876484" y="6805727"/>
                  </a:lnTo>
                  <a:lnTo>
                    <a:pt x="16917797" y="6826529"/>
                  </a:lnTo>
                  <a:lnTo>
                    <a:pt x="16951249" y="6858889"/>
                  </a:lnTo>
                  <a:lnTo>
                    <a:pt x="16968661" y="6884314"/>
                  </a:lnTo>
                  <a:lnTo>
                    <a:pt x="16984853" y="6910146"/>
                  </a:lnTo>
                  <a:lnTo>
                    <a:pt x="17001706" y="6935622"/>
                  </a:lnTo>
                  <a:lnTo>
                    <a:pt x="17047071" y="6984847"/>
                  </a:lnTo>
                  <a:lnTo>
                    <a:pt x="17107904" y="7024103"/>
                  </a:lnTo>
                  <a:lnTo>
                    <a:pt x="17185501" y="7051942"/>
                  </a:lnTo>
                  <a:lnTo>
                    <a:pt x="17230865" y="7058304"/>
                  </a:lnTo>
                  <a:lnTo>
                    <a:pt x="17276356" y="7057999"/>
                  </a:lnTo>
                  <a:lnTo>
                    <a:pt x="17321441" y="7051395"/>
                  </a:lnTo>
                  <a:lnTo>
                    <a:pt x="17365625" y="7038822"/>
                  </a:lnTo>
                  <a:lnTo>
                    <a:pt x="17408373" y="7020649"/>
                  </a:lnTo>
                  <a:lnTo>
                    <a:pt x="17459529" y="6986600"/>
                  </a:lnTo>
                  <a:lnTo>
                    <a:pt x="17502670" y="6942810"/>
                  </a:lnTo>
                  <a:lnTo>
                    <a:pt x="17534357" y="6895998"/>
                  </a:lnTo>
                  <a:lnTo>
                    <a:pt x="17537519" y="6890918"/>
                  </a:lnTo>
                  <a:lnTo>
                    <a:pt x="17554588" y="6864934"/>
                  </a:lnTo>
                  <a:lnTo>
                    <a:pt x="17574565" y="6840982"/>
                  </a:lnTo>
                  <a:lnTo>
                    <a:pt x="17614596" y="6812635"/>
                  </a:lnTo>
                  <a:lnTo>
                    <a:pt x="17661332" y="6798665"/>
                  </a:lnTo>
                  <a:lnTo>
                    <a:pt x="17710252" y="6799059"/>
                  </a:lnTo>
                  <a:lnTo>
                    <a:pt x="17756886" y="6813804"/>
                  </a:lnTo>
                  <a:lnTo>
                    <a:pt x="17795329" y="6840982"/>
                  </a:lnTo>
                  <a:lnTo>
                    <a:pt x="17824641" y="6878040"/>
                  </a:lnTo>
                  <a:lnTo>
                    <a:pt x="17842573" y="6906704"/>
                  </a:lnTo>
                  <a:lnTo>
                    <a:pt x="17861522" y="6933997"/>
                  </a:lnTo>
                  <a:lnTo>
                    <a:pt x="17907204" y="6983006"/>
                  </a:lnTo>
                  <a:lnTo>
                    <a:pt x="17946002" y="7010946"/>
                  </a:lnTo>
                  <a:lnTo>
                    <a:pt x="17987925" y="7032663"/>
                  </a:lnTo>
                  <a:lnTo>
                    <a:pt x="18032299" y="7047992"/>
                  </a:lnTo>
                  <a:lnTo>
                    <a:pt x="18078412" y="7056780"/>
                  </a:lnTo>
                  <a:lnTo>
                    <a:pt x="18125605" y="7058863"/>
                  </a:lnTo>
                  <a:lnTo>
                    <a:pt x="18173167" y="7054062"/>
                  </a:lnTo>
                  <a:lnTo>
                    <a:pt x="18225681" y="7040016"/>
                  </a:lnTo>
                  <a:lnTo>
                    <a:pt x="18273941" y="7017486"/>
                  </a:lnTo>
                  <a:lnTo>
                    <a:pt x="18288000" y="7007784"/>
                  </a:lnTo>
                  <a:lnTo>
                    <a:pt x="18288000" y="6896798"/>
                  </a:lnTo>
                  <a:lnTo>
                    <a:pt x="18288000" y="6765607"/>
                  </a:lnTo>
                  <a:close/>
                </a:path>
              </a:pathLst>
            </a:custGeom>
            <a:solidFill>
              <a:srgbClr val="F7C85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7D5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281300" y="0"/>
            <a:ext cx="5006975" cy="10287000"/>
            <a:chOff x="13281300" y="0"/>
            <a:chExt cx="500697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81300" y="0"/>
              <a:ext cx="5006698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4777" y="795851"/>
              <a:ext cx="1763221" cy="4667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821303"/>
            <a:ext cx="2047728" cy="4656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624" y="2181712"/>
            <a:ext cx="7362824" cy="64293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54086" y="2232214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39873" y="2694177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54086" y="3632389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9873" y="4094352"/>
            <a:ext cx="133350" cy="133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54086" y="5032564"/>
            <a:ext cx="123825" cy="123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39873" y="5494527"/>
            <a:ext cx="133350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54086" y="6899464"/>
            <a:ext cx="123825" cy="1238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739873" y="7361426"/>
            <a:ext cx="133350" cy="1333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451395" y="2013393"/>
            <a:ext cx="8332470" cy="70262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70"/>
              </a:spcBef>
            </a:pPr>
            <a:r>
              <a:rPr dirty="0" sz="2750" spc="20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6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750" spc="-1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40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40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17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750" spc="-165">
                <a:solidFill>
                  <a:srgbClr val="382E2E"/>
                </a:solidFill>
                <a:latin typeface="Lucida Sans Unicode"/>
                <a:cs typeface="Lucida Sans Unicode"/>
              </a:rPr>
              <a:t>:</a:t>
            </a:r>
            <a:endParaRPr sz="2750">
              <a:latin typeface="Lucida Sans Unicode"/>
              <a:cs typeface="Lucida Sans Unicode"/>
            </a:endParaRPr>
          </a:p>
          <a:p>
            <a:pPr algn="just" marL="608330" marR="5080" indent="274955">
              <a:lnSpc>
                <a:spcPts val="3679"/>
              </a:lnSpc>
              <a:spcBef>
                <a:spcPts val="185"/>
              </a:spcBef>
            </a:pP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the</a:t>
            </a:r>
            <a:r>
              <a:rPr dirty="0" sz="2750" spc="11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prevalence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85">
                <a:solidFill>
                  <a:srgbClr val="382E2E"/>
                </a:solidFill>
                <a:latin typeface="Lucida Sans Unicode"/>
                <a:cs typeface="Lucida Sans Unicode"/>
              </a:rPr>
              <a:t>of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60">
                <a:solidFill>
                  <a:srgbClr val="382E2E"/>
                </a:solidFill>
                <a:latin typeface="Lucida Sans Unicode"/>
                <a:cs typeface="Lucida Sans Unicode"/>
              </a:rPr>
              <a:t>negative</a:t>
            </a:r>
            <a:r>
              <a:rPr dirty="0" sz="2750" spc="6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30">
                <a:solidFill>
                  <a:srgbClr val="382E2E"/>
                </a:solidFill>
                <a:latin typeface="Lucida Sans Unicode"/>
                <a:cs typeface="Lucida Sans Unicode"/>
              </a:rPr>
              <a:t>sentiments, </a:t>
            </a:r>
            <a:r>
              <a:rPr dirty="0" sz="2750" spc="-86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ll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7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17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750" spc="13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1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7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0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2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65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endParaRPr sz="2750">
              <a:latin typeface="Lucida Sans Unicode"/>
              <a:cs typeface="Lucida Sans Unicode"/>
            </a:endParaRPr>
          </a:p>
          <a:p>
            <a:pPr algn="just" marL="12700">
              <a:lnSpc>
                <a:spcPct val="100000"/>
              </a:lnSpc>
              <a:spcBef>
                <a:spcPts val="180"/>
              </a:spcBef>
            </a:pPr>
            <a:r>
              <a:rPr dirty="0" sz="2750" spc="24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24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24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3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750" spc="-165">
                <a:solidFill>
                  <a:srgbClr val="382E2E"/>
                </a:solidFill>
                <a:latin typeface="Lucida Sans Unicode"/>
                <a:cs typeface="Lucida Sans Unicode"/>
              </a:rPr>
              <a:t>:</a:t>
            </a:r>
            <a:endParaRPr sz="2750">
              <a:latin typeface="Lucida Sans Unicode"/>
              <a:cs typeface="Lucida Sans Unicode"/>
            </a:endParaRPr>
          </a:p>
          <a:p>
            <a:pPr algn="just" marL="608330" marR="5080">
              <a:lnSpc>
                <a:spcPts val="3679"/>
              </a:lnSpc>
              <a:spcBef>
                <a:spcPts val="185"/>
              </a:spcBef>
            </a:pPr>
            <a:r>
              <a:rPr dirty="0" sz="2750" spc="100">
                <a:solidFill>
                  <a:srgbClr val="382E2E"/>
                </a:solidFill>
                <a:latin typeface="Lucida Sans Unicode"/>
                <a:cs typeface="Lucida Sans Unicode"/>
              </a:rPr>
              <a:t>Green</a:t>
            </a:r>
            <a:r>
              <a:rPr dirty="0" sz="2750" spc="-6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0">
                <a:solidFill>
                  <a:srgbClr val="382E2E"/>
                </a:solidFill>
                <a:latin typeface="Lucida Sans Unicode"/>
                <a:cs typeface="Lucida Sans Unicode"/>
              </a:rPr>
              <a:t>for</a:t>
            </a:r>
            <a:r>
              <a:rPr dirty="0" sz="2750" spc="-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30">
                <a:solidFill>
                  <a:srgbClr val="382E2E"/>
                </a:solidFill>
                <a:latin typeface="Lucida Sans Unicode"/>
                <a:cs typeface="Lucida Sans Unicode"/>
              </a:rPr>
              <a:t>negative,</a:t>
            </a:r>
            <a:r>
              <a:rPr dirty="0" sz="2750" spc="-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red</a:t>
            </a:r>
            <a:r>
              <a:rPr dirty="0" sz="2750" spc="-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0">
                <a:solidFill>
                  <a:srgbClr val="382E2E"/>
                </a:solidFill>
                <a:latin typeface="Lucida Sans Unicode"/>
                <a:cs typeface="Lucida Sans Unicode"/>
              </a:rPr>
              <a:t>for</a:t>
            </a:r>
            <a:r>
              <a:rPr dirty="0" sz="2750" spc="-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>
                <a:solidFill>
                  <a:srgbClr val="382E2E"/>
                </a:solidFill>
                <a:latin typeface="Lucida Sans Unicode"/>
                <a:cs typeface="Lucida Sans Unicode"/>
              </a:rPr>
              <a:t>neutral,</a:t>
            </a:r>
            <a:r>
              <a:rPr dirty="0" sz="2750" spc="-6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and</a:t>
            </a:r>
            <a:r>
              <a:rPr dirty="0" sz="2750" spc="-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35">
                <a:solidFill>
                  <a:srgbClr val="382E2E"/>
                </a:solidFill>
                <a:latin typeface="Lucida Sans Unicode"/>
                <a:cs typeface="Lucida Sans Unicode"/>
              </a:rPr>
              <a:t>blue </a:t>
            </a:r>
            <a:r>
              <a:rPr dirty="0" sz="2750" spc="-8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0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2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05">
                <a:solidFill>
                  <a:srgbClr val="382E2E"/>
                </a:solidFill>
                <a:latin typeface="Lucida Sans Unicode"/>
                <a:cs typeface="Lucida Sans Unicode"/>
              </a:rPr>
              <a:t>,</a:t>
            </a:r>
            <a:endParaRPr sz="2750">
              <a:latin typeface="Lucida Sans Unicode"/>
              <a:cs typeface="Lucida Sans Unicode"/>
            </a:endParaRPr>
          </a:p>
          <a:p>
            <a:pPr algn="just" marL="12700">
              <a:lnSpc>
                <a:spcPct val="100000"/>
              </a:lnSpc>
              <a:spcBef>
                <a:spcPts val="180"/>
              </a:spcBef>
            </a:pPr>
            <a:r>
              <a:rPr dirty="0" sz="2750" spc="-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750" spc="2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00">
                <a:solidFill>
                  <a:srgbClr val="382E2E"/>
                </a:solidFill>
                <a:latin typeface="Lucida Sans Unicode"/>
                <a:cs typeface="Lucida Sans Unicode"/>
              </a:rPr>
              <a:t>k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175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13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2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750" spc="2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750" spc="-165">
                <a:solidFill>
                  <a:srgbClr val="382E2E"/>
                </a:solidFill>
                <a:latin typeface="Lucida Sans Unicode"/>
                <a:cs typeface="Lucida Sans Unicode"/>
              </a:rPr>
              <a:t>:</a:t>
            </a:r>
            <a:endParaRPr sz="2750">
              <a:latin typeface="Lucida Sans Unicode"/>
              <a:cs typeface="Lucida Sans Unicode"/>
            </a:endParaRPr>
          </a:p>
          <a:p>
            <a:pPr algn="just" marL="608330" marR="5080">
              <a:lnSpc>
                <a:spcPts val="3679"/>
              </a:lnSpc>
              <a:spcBef>
                <a:spcPts val="185"/>
              </a:spcBef>
            </a:pPr>
            <a:r>
              <a:rPr dirty="0" sz="2750">
                <a:solidFill>
                  <a:srgbClr val="382E2E"/>
                </a:solidFill>
                <a:latin typeface="Lucida Sans Unicode"/>
                <a:cs typeface="Lucida Sans Unicode"/>
              </a:rPr>
              <a:t>Emphasizing 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the need to </a:t>
            </a:r>
            <a:r>
              <a:rPr dirty="0" sz="2750" spc="65">
                <a:solidFill>
                  <a:srgbClr val="382E2E"/>
                </a:solidFill>
                <a:latin typeface="Lucida Sans Unicode"/>
                <a:cs typeface="Lucida Sans Unicode"/>
              </a:rPr>
              <a:t>address </a:t>
            </a:r>
            <a:r>
              <a:rPr dirty="0" sz="2750" spc="60">
                <a:solidFill>
                  <a:srgbClr val="382E2E"/>
                </a:solidFill>
                <a:latin typeface="Lucida Sans Unicode"/>
                <a:cs typeface="Lucida Sans Unicode"/>
              </a:rPr>
              <a:t>negative </a:t>
            </a:r>
            <a:r>
              <a:rPr dirty="0" sz="2750" spc="6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0">
                <a:solidFill>
                  <a:srgbClr val="382E2E"/>
                </a:solidFill>
                <a:latin typeface="Lucida Sans Unicode"/>
                <a:cs typeface="Lucida Sans Unicode"/>
              </a:rPr>
              <a:t>sentiments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0">
                <a:solidFill>
                  <a:srgbClr val="382E2E"/>
                </a:solidFill>
                <a:latin typeface="Lucida Sans Unicode"/>
                <a:cs typeface="Lucida Sans Unicode"/>
              </a:rPr>
              <a:t>for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improved</a:t>
            </a:r>
            <a:r>
              <a:rPr dirty="0" sz="2750" spc="5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customer </a:t>
            </a:r>
            <a:r>
              <a:rPr dirty="0" sz="2750" spc="8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satisfaction.</a:t>
            </a:r>
            <a:endParaRPr sz="2750">
              <a:latin typeface="Lucida Sans Unicode"/>
              <a:cs typeface="Lucida Sans Unicode"/>
            </a:endParaRPr>
          </a:p>
          <a:p>
            <a:pPr algn="just" marL="12700">
              <a:lnSpc>
                <a:spcPct val="100000"/>
              </a:lnSpc>
              <a:spcBef>
                <a:spcPts val="175"/>
              </a:spcBef>
            </a:pPr>
            <a:r>
              <a:rPr dirty="0" sz="2750" spc="-3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-1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2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20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3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245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65">
                <a:solidFill>
                  <a:srgbClr val="382E2E"/>
                </a:solidFill>
                <a:latin typeface="Lucida Sans Unicode"/>
                <a:cs typeface="Lucida Sans Unicode"/>
              </a:rPr>
              <a:t>:</a:t>
            </a:r>
            <a:endParaRPr sz="2750">
              <a:latin typeface="Lucida Sans Unicode"/>
              <a:cs typeface="Lucida Sans Unicode"/>
            </a:endParaRPr>
          </a:p>
          <a:p>
            <a:pPr algn="just" marL="608330" marR="5080">
              <a:lnSpc>
                <a:spcPts val="3670"/>
              </a:lnSpc>
              <a:spcBef>
                <a:spcPts val="125"/>
              </a:spcBef>
            </a:pPr>
            <a:r>
              <a:rPr dirty="0" sz="2750" spc="-50">
                <a:solidFill>
                  <a:srgbClr val="382E2E"/>
                </a:solidFill>
                <a:latin typeface="Lucida Sans Unicode"/>
                <a:cs typeface="Lucida Sans Unicode"/>
              </a:rPr>
              <a:t>Utilize </a:t>
            </a:r>
            <a:r>
              <a:rPr dirty="0" sz="2750" spc="-15">
                <a:solidFill>
                  <a:srgbClr val="382E2E"/>
                </a:solidFill>
                <a:latin typeface="Lucida Sans Unicode"/>
                <a:cs typeface="Lucida Sans Unicode"/>
              </a:rPr>
              <a:t>visual </a:t>
            </a:r>
            <a:r>
              <a:rPr dirty="0" sz="2750">
                <a:solidFill>
                  <a:srgbClr val="382E2E"/>
                </a:solidFill>
                <a:latin typeface="Lucida Sans Unicode"/>
                <a:cs typeface="Lucida Sans Unicode"/>
              </a:rPr>
              <a:t>distribution 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insights 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to </a:t>
            </a:r>
            <a:r>
              <a:rPr dirty="0" sz="2750" spc="20">
                <a:solidFill>
                  <a:srgbClr val="382E2E"/>
                </a:solidFill>
                <a:latin typeface="Lucida Sans Unicode"/>
                <a:cs typeface="Lucida Sans Unicode"/>
              </a:rPr>
              <a:t>inform </a:t>
            </a:r>
            <a:r>
              <a:rPr dirty="0" sz="2750" spc="2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future</a:t>
            </a:r>
            <a:r>
              <a:rPr dirty="0" sz="2750" spc="6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25">
                <a:solidFill>
                  <a:srgbClr val="382E2E"/>
                </a:solidFill>
                <a:latin typeface="Lucida Sans Unicode"/>
                <a:cs typeface="Lucida Sans Unicode"/>
              </a:rPr>
              <a:t>strategies,</a:t>
            </a:r>
            <a:r>
              <a:rPr dirty="0" sz="2750" spc="3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35">
                <a:solidFill>
                  <a:srgbClr val="382E2E"/>
                </a:solidFill>
                <a:latin typeface="Lucida Sans Unicode"/>
                <a:cs typeface="Lucida Sans Unicode"/>
              </a:rPr>
              <a:t>focusing</a:t>
            </a:r>
            <a:r>
              <a:rPr dirty="0" sz="2750" spc="4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60">
                <a:solidFill>
                  <a:srgbClr val="382E2E"/>
                </a:solidFill>
                <a:latin typeface="Lucida Sans Unicode"/>
                <a:cs typeface="Lucida Sans Unicode"/>
              </a:rPr>
              <a:t>on</a:t>
            </a:r>
            <a:r>
              <a:rPr dirty="0" sz="2750" spc="6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>
                <a:solidFill>
                  <a:srgbClr val="382E2E"/>
                </a:solidFill>
                <a:latin typeface="Lucida Sans Unicode"/>
                <a:cs typeface="Lucida Sans Unicode"/>
              </a:rPr>
              <a:t>resolving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0">
                <a:solidFill>
                  <a:srgbClr val="382E2E"/>
                </a:solidFill>
                <a:latin typeface="Lucida Sans Unicode"/>
                <a:cs typeface="Lucida Sans Unicode"/>
              </a:rPr>
              <a:t>issues</a:t>
            </a:r>
            <a:r>
              <a:rPr dirty="0" sz="2750" spc="-17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expressed</a:t>
            </a:r>
            <a:r>
              <a:rPr dirty="0" sz="2750" spc="-17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in</a:t>
            </a:r>
            <a:r>
              <a:rPr dirty="0" sz="2750" spc="-17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60">
                <a:solidFill>
                  <a:srgbClr val="382E2E"/>
                </a:solidFill>
                <a:latin typeface="Lucida Sans Unicode"/>
                <a:cs typeface="Lucida Sans Unicode"/>
              </a:rPr>
              <a:t>negative</a:t>
            </a:r>
            <a:r>
              <a:rPr dirty="0" sz="2750" spc="-17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0">
                <a:solidFill>
                  <a:srgbClr val="382E2E"/>
                </a:solidFill>
                <a:latin typeface="Lucida Sans Unicode"/>
                <a:cs typeface="Lucida Sans Unicode"/>
              </a:rPr>
              <a:t>sentiments</a:t>
            </a:r>
            <a:r>
              <a:rPr dirty="0" sz="2750" spc="-17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and </a:t>
            </a:r>
            <a:r>
              <a:rPr dirty="0" sz="2750" spc="-86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0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2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2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65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38875" y="192974"/>
            <a:ext cx="6059805" cy="1502410"/>
          </a:xfrm>
          <a:prstGeom prst="rect"/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2900" spc="-235"/>
              <a:t>E</a:t>
            </a:r>
            <a:r>
              <a:rPr dirty="0" sz="2900" spc="-110"/>
              <a:t>D</a:t>
            </a:r>
            <a:r>
              <a:rPr dirty="0" sz="2900" spc="30"/>
              <a:t>A</a:t>
            </a:r>
            <a:r>
              <a:rPr dirty="0" sz="2900" spc="-345"/>
              <a:t> </a:t>
            </a:r>
            <a:r>
              <a:rPr dirty="0" sz="2900" spc="-90"/>
              <a:t>1</a:t>
            </a:r>
            <a:endParaRPr sz="2900"/>
          </a:p>
          <a:p>
            <a:pPr marL="689610">
              <a:lnSpc>
                <a:spcPct val="100000"/>
              </a:lnSpc>
              <a:spcBef>
                <a:spcPts val="625"/>
              </a:spcBef>
            </a:pPr>
            <a:r>
              <a:rPr dirty="0" sz="6000" spc="-484"/>
              <a:t>S</a:t>
            </a:r>
            <a:r>
              <a:rPr dirty="0" sz="6000" spc="-505"/>
              <a:t>e</a:t>
            </a:r>
            <a:r>
              <a:rPr dirty="0" sz="6000" spc="-420"/>
              <a:t>n</a:t>
            </a:r>
            <a:r>
              <a:rPr dirty="0" sz="6000" spc="-270"/>
              <a:t>t</a:t>
            </a:r>
            <a:r>
              <a:rPr dirty="0" sz="6000" spc="-509"/>
              <a:t>i</a:t>
            </a:r>
            <a:r>
              <a:rPr dirty="0" sz="6000" spc="-235"/>
              <a:t>m</a:t>
            </a:r>
            <a:r>
              <a:rPr dirty="0" sz="6000" spc="-505"/>
              <a:t>e</a:t>
            </a:r>
            <a:r>
              <a:rPr dirty="0" sz="6000" spc="-420"/>
              <a:t>n</a:t>
            </a:r>
            <a:r>
              <a:rPr dirty="0" sz="6000" spc="-55"/>
              <a:t>t</a:t>
            </a:r>
            <a:r>
              <a:rPr dirty="0" sz="6000" spc="-715"/>
              <a:t> </a:t>
            </a:r>
            <a:r>
              <a:rPr dirty="0" sz="6000" spc="-430"/>
              <a:t>T</a:t>
            </a:r>
            <a:r>
              <a:rPr dirty="0" sz="6000" spc="-180"/>
              <a:t>a</a:t>
            </a:r>
            <a:r>
              <a:rPr dirty="0" sz="6000" spc="-265"/>
              <a:t>ll</a:t>
            </a:r>
            <a:r>
              <a:rPr dirty="0" sz="6000" spc="140"/>
              <a:t>y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05902"/>
            <a:ext cx="8667115" cy="8481695"/>
            <a:chOff x="0" y="1805902"/>
            <a:chExt cx="8667115" cy="8481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040052"/>
              <a:ext cx="2262042" cy="2469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575" y="1805902"/>
              <a:ext cx="8315324" cy="82295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274" y="2329145"/>
            <a:ext cx="123825" cy="1238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704108" y="2146424"/>
            <a:ext cx="1434465" cy="4470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il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1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endParaRPr sz="275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274" y="4196045"/>
            <a:ext cx="123825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25061" y="4658007"/>
            <a:ext cx="133349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274" y="6996394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25061" y="7458357"/>
            <a:ext cx="133349" cy="1333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1400"/>
              </a:lnSpc>
              <a:spcBef>
                <a:spcPts val="95"/>
              </a:spcBef>
            </a:pPr>
            <a:r>
              <a:rPr dirty="0" spc="60"/>
              <a:t>breakdown </a:t>
            </a:r>
            <a:r>
              <a:rPr dirty="0" spc="85"/>
              <a:t>of </a:t>
            </a:r>
            <a:r>
              <a:rPr dirty="0" spc="55"/>
              <a:t>sentiments </a:t>
            </a:r>
            <a:r>
              <a:rPr dirty="0" spc="50"/>
              <a:t>for </a:t>
            </a:r>
            <a:r>
              <a:rPr dirty="0" spc="140"/>
              <a:t>each </a:t>
            </a:r>
            <a:r>
              <a:rPr dirty="0" spc="-45"/>
              <a:t>airline, </a:t>
            </a:r>
            <a:r>
              <a:rPr dirty="0" spc="-860"/>
              <a:t> </a:t>
            </a:r>
            <a:r>
              <a:rPr dirty="0" spc="30"/>
              <a:t>offering</a:t>
            </a:r>
            <a:r>
              <a:rPr dirty="0" spc="35"/>
              <a:t> </a:t>
            </a:r>
            <a:r>
              <a:rPr dirty="0" spc="190"/>
              <a:t>a</a:t>
            </a:r>
            <a:r>
              <a:rPr dirty="0" spc="195"/>
              <a:t> </a:t>
            </a:r>
            <a:r>
              <a:rPr dirty="0" spc="90"/>
              <a:t>nuanced</a:t>
            </a:r>
            <a:r>
              <a:rPr dirty="0" spc="95"/>
              <a:t> </a:t>
            </a:r>
            <a:r>
              <a:rPr dirty="0" spc="35"/>
              <a:t>understanding</a:t>
            </a:r>
            <a:r>
              <a:rPr dirty="0" spc="40"/>
              <a:t> </a:t>
            </a:r>
            <a:r>
              <a:rPr dirty="0" spc="85"/>
              <a:t>of </a:t>
            </a:r>
            <a:r>
              <a:rPr dirty="0" spc="90"/>
              <a:t> </a:t>
            </a:r>
            <a:r>
              <a:rPr dirty="0" spc="240"/>
              <a:t>c</a:t>
            </a:r>
            <a:r>
              <a:rPr dirty="0" spc="-5"/>
              <a:t>u</a:t>
            </a:r>
            <a:r>
              <a:rPr dirty="0" spc="5"/>
              <a:t>s</a:t>
            </a:r>
            <a:r>
              <a:rPr dirty="0" spc="95"/>
              <a:t>t</a:t>
            </a:r>
            <a:r>
              <a:rPr dirty="0" spc="15"/>
              <a:t>o</a:t>
            </a:r>
            <a:r>
              <a:rPr dirty="0" spc="125"/>
              <a:t>m</a:t>
            </a:r>
            <a:r>
              <a:rPr dirty="0" spc="125"/>
              <a:t>e</a:t>
            </a:r>
            <a:r>
              <a:rPr dirty="0" spc="75"/>
              <a:t>r</a:t>
            </a:r>
            <a:r>
              <a:rPr dirty="0" spc="-380"/>
              <a:t> </a:t>
            </a:r>
            <a:r>
              <a:rPr dirty="0" spc="80"/>
              <a:t>p</a:t>
            </a:r>
            <a:r>
              <a:rPr dirty="0" spc="125"/>
              <a:t>e</a:t>
            </a:r>
            <a:r>
              <a:rPr dirty="0" spc="-25"/>
              <a:t>r</a:t>
            </a:r>
            <a:r>
              <a:rPr dirty="0" spc="240"/>
              <a:t>c</a:t>
            </a:r>
            <a:r>
              <a:rPr dirty="0" spc="125"/>
              <a:t>e</a:t>
            </a:r>
            <a:r>
              <a:rPr dirty="0" spc="80"/>
              <a:t>p</a:t>
            </a:r>
            <a:r>
              <a:rPr dirty="0" spc="95"/>
              <a:t>t</a:t>
            </a:r>
            <a:r>
              <a:rPr dirty="0" spc="-150"/>
              <a:t>i</a:t>
            </a:r>
            <a:r>
              <a:rPr dirty="0" spc="15"/>
              <a:t>o</a:t>
            </a:r>
            <a:r>
              <a:rPr dirty="0" spc="5"/>
              <a:t>n</a:t>
            </a:r>
            <a:r>
              <a:rPr dirty="0" spc="5"/>
              <a:t>s</a:t>
            </a:r>
            <a:r>
              <a:rPr dirty="0" spc="-160"/>
              <a:t>.</a:t>
            </a:r>
          </a:p>
          <a:p>
            <a:pPr algn="just" marL="12700">
              <a:lnSpc>
                <a:spcPct val="100000"/>
              </a:lnSpc>
              <a:spcBef>
                <a:spcPts val="375"/>
              </a:spcBef>
            </a:pPr>
            <a:r>
              <a:rPr dirty="0" spc="250"/>
              <a:t>C</a:t>
            </a:r>
            <a:r>
              <a:rPr dirty="0" spc="15"/>
              <a:t>o</a:t>
            </a:r>
            <a:r>
              <a:rPr dirty="0" spc="125"/>
              <a:t>m</a:t>
            </a:r>
            <a:r>
              <a:rPr dirty="0" spc="80"/>
              <a:t>p</a:t>
            </a:r>
            <a:r>
              <a:rPr dirty="0" spc="90"/>
              <a:t>a</a:t>
            </a:r>
            <a:r>
              <a:rPr dirty="0" spc="-25"/>
              <a:t>r</a:t>
            </a:r>
            <a:r>
              <a:rPr dirty="0" spc="90"/>
              <a:t>a</a:t>
            </a:r>
            <a:r>
              <a:rPr dirty="0" spc="95"/>
              <a:t>t</a:t>
            </a:r>
            <a:r>
              <a:rPr dirty="0" spc="-150"/>
              <a:t>i</a:t>
            </a:r>
            <a:r>
              <a:rPr dirty="0" spc="45"/>
              <a:t>v</a:t>
            </a:r>
            <a:r>
              <a:rPr dirty="0" spc="225"/>
              <a:t>e</a:t>
            </a:r>
            <a:r>
              <a:rPr dirty="0" spc="-380"/>
              <a:t> </a:t>
            </a:r>
            <a:r>
              <a:rPr dirty="0" spc="-85"/>
              <a:t>A</a:t>
            </a:r>
            <a:r>
              <a:rPr dirty="0" spc="5"/>
              <a:t>n</a:t>
            </a:r>
            <a:r>
              <a:rPr dirty="0" spc="90"/>
              <a:t>a</a:t>
            </a:r>
            <a:r>
              <a:rPr dirty="0" spc="-150"/>
              <a:t>l</a:t>
            </a:r>
            <a:r>
              <a:rPr dirty="0" spc="30"/>
              <a:t>y</a:t>
            </a:r>
            <a:r>
              <a:rPr dirty="0" spc="5"/>
              <a:t>s</a:t>
            </a:r>
            <a:r>
              <a:rPr dirty="0" spc="-150"/>
              <a:t>i</a:t>
            </a:r>
            <a:r>
              <a:rPr dirty="0" spc="105"/>
              <a:t>s</a:t>
            </a:r>
            <a:r>
              <a:rPr dirty="0" spc="-380"/>
              <a:t> </a:t>
            </a:r>
            <a:r>
              <a:rPr dirty="0" spc="-85"/>
              <a:t>A</a:t>
            </a:r>
            <a:r>
              <a:rPr dirty="0" spc="240"/>
              <a:t>c</a:t>
            </a:r>
            <a:r>
              <a:rPr dirty="0" spc="-25"/>
              <a:t>r</a:t>
            </a:r>
            <a:r>
              <a:rPr dirty="0" spc="15"/>
              <a:t>o</a:t>
            </a:r>
            <a:r>
              <a:rPr dirty="0" spc="5"/>
              <a:t>s</a:t>
            </a:r>
            <a:r>
              <a:rPr dirty="0" spc="105"/>
              <a:t>s</a:t>
            </a:r>
            <a:r>
              <a:rPr dirty="0" spc="-380"/>
              <a:t> </a:t>
            </a:r>
            <a:r>
              <a:rPr dirty="0" spc="-85"/>
              <a:t>A</a:t>
            </a:r>
            <a:r>
              <a:rPr dirty="0" spc="-150"/>
              <a:t>i</a:t>
            </a:r>
            <a:r>
              <a:rPr dirty="0" spc="-25"/>
              <a:t>r</a:t>
            </a:r>
            <a:r>
              <a:rPr dirty="0" spc="-150"/>
              <a:t>li</a:t>
            </a:r>
            <a:r>
              <a:rPr dirty="0" spc="5"/>
              <a:t>n</a:t>
            </a:r>
            <a:r>
              <a:rPr dirty="0" spc="125"/>
              <a:t>e</a:t>
            </a:r>
            <a:r>
              <a:rPr dirty="0" spc="5"/>
              <a:t>s</a:t>
            </a:r>
            <a:r>
              <a:rPr dirty="0" spc="-160"/>
              <a:t>:</a:t>
            </a:r>
          </a:p>
          <a:p>
            <a:pPr algn="just" marL="608965" marR="5080">
              <a:lnSpc>
                <a:spcPts val="3679"/>
              </a:lnSpc>
              <a:spcBef>
                <a:spcPts val="180"/>
              </a:spcBef>
            </a:pPr>
            <a:r>
              <a:rPr dirty="0" spc="-25"/>
              <a:t>Side-by-side</a:t>
            </a:r>
            <a:r>
              <a:rPr dirty="0" spc="-20"/>
              <a:t> </a:t>
            </a:r>
            <a:r>
              <a:rPr dirty="0" spc="45"/>
              <a:t>comparisons</a:t>
            </a:r>
            <a:r>
              <a:rPr dirty="0" spc="50"/>
              <a:t> </a:t>
            </a:r>
            <a:r>
              <a:rPr dirty="0" spc="60"/>
              <a:t>enable </a:t>
            </a:r>
            <a:r>
              <a:rPr dirty="0" spc="-860"/>
              <a:t> </a:t>
            </a:r>
            <a:r>
              <a:rPr dirty="0" spc="5"/>
              <a:t>s</a:t>
            </a:r>
            <a:r>
              <a:rPr dirty="0" spc="95"/>
              <a:t>t</a:t>
            </a:r>
            <a:r>
              <a:rPr dirty="0" spc="90"/>
              <a:t>a</a:t>
            </a:r>
            <a:r>
              <a:rPr dirty="0" spc="-100"/>
              <a:t>k</a:t>
            </a:r>
            <a:r>
              <a:rPr dirty="0" spc="125"/>
              <a:t>e</a:t>
            </a:r>
            <a:r>
              <a:rPr dirty="0" spc="5"/>
              <a:t>h</a:t>
            </a:r>
            <a:r>
              <a:rPr dirty="0" spc="15"/>
              <a:t>o</a:t>
            </a:r>
            <a:r>
              <a:rPr dirty="0" spc="-150"/>
              <a:t>l</a:t>
            </a:r>
            <a:r>
              <a:rPr dirty="0" spc="80"/>
              <a:t>d</a:t>
            </a:r>
            <a:r>
              <a:rPr dirty="0" spc="125"/>
              <a:t>e</a:t>
            </a:r>
            <a:r>
              <a:rPr dirty="0" spc="-25"/>
              <a:t>r</a:t>
            </a:r>
            <a:r>
              <a:rPr dirty="0" spc="105"/>
              <a:t>s</a:t>
            </a:r>
            <a:r>
              <a:rPr dirty="0" spc="-220"/>
              <a:t> </a:t>
            </a:r>
            <a:r>
              <a:rPr dirty="0" spc="95"/>
              <a:t>t</a:t>
            </a:r>
            <a:r>
              <a:rPr dirty="0" spc="114"/>
              <a:t>o</a:t>
            </a:r>
            <a:r>
              <a:rPr dirty="0" spc="-220"/>
              <a:t> </a:t>
            </a:r>
            <a:r>
              <a:rPr dirty="0" spc="90"/>
              <a:t>a</a:t>
            </a:r>
            <a:r>
              <a:rPr dirty="0" spc="5"/>
              <a:t>ss</a:t>
            </a:r>
            <a:r>
              <a:rPr dirty="0" spc="125"/>
              <a:t>e</a:t>
            </a:r>
            <a:r>
              <a:rPr dirty="0" spc="5"/>
              <a:t>s</a:t>
            </a:r>
            <a:r>
              <a:rPr dirty="0" spc="105"/>
              <a:t>s</a:t>
            </a:r>
            <a:r>
              <a:rPr dirty="0" spc="-220"/>
              <a:t> </a:t>
            </a:r>
            <a:r>
              <a:rPr dirty="0" spc="5"/>
              <a:t>h</a:t>
            </a:r>
            <a:r>
              <a:rPr dirty="0" spc="15"/>
              <a:t>o</a:t>
            </a:r>
            <a:r>
              <a:rPr dirty="0" spc="280"/>
              <a:t>w</a:t>
            </a:r>
            <a:r>
              <a:rPr dirty="0" spc="-220"/>
              <a:t> </a:t>
            </a:r>
            <a:r>
              <a:rPr dirty="0" spc="125"/>
              <a:t>e</a:t>
            </a:r>
            <a:r>
              <a:rPr dirty="0" spc="90"/>
              <a:t>a</a:t>
            </a:r>
            <a:r>
              <a:rPr dirty="0" spc="240"/>
              <a:t>c</a:t>
            </a:r>
            <a:r>
              <a:rPr dirty="0" spc="105"/>
              <a:t>h</a:t>
            </a:r>
            <a:r>
              <a:rPr dirty="0" spc="-220"/>
              <a:t> </a:t>
            </a:r>
            <a:r>
              <a:rPr dirty="0" spc="90"/>
              <a:t>a</a:t>
            </a:r>
            <a:r>
              <a:rPr dirty="0" spc="-150"/>
              <a:t>i</a:t>
            </a:r>
            <a:r>
              <a:rPr dirty="0" spc="-25"/>
              <a:t>r</a:t>
            </a:r>
            <a:r>
              <a:rPr dirty="0" spc="-150"/>
              <a:t>li</a:t>
            </a:r>
            <a:r>
              <a:rPr dirty="0" spc="5"/>
              <a:t>n</a:t>
            </a:r>
            <a:r>
              <a:rPr dirty="0" spc="160"/>
              <a:t>e  </a:t>
            </a:r>
            <a:r>
              <a:rPr dirty="0" spc="55"/>
              <a:t>f</a:t>
            </a:r>
            <a:r>
              <a:rPr dirty="0" spc="90"/>
              <a:t>a</a:t>
            </a:r>
            <a:r>
              <a:rPr dirty="0" spc="-25"/>
              <a:t>r</a:t>
            </a:r>
            <a:r>
              <a:rPr dirty="0" spc="125"/>
              <a:t>e</a:t>
            </a:r>
            <a:r>
              <a:rPr dirty="0" spc="105"/>
              <a:t>s</a:t>
            </a:r>
            <a:r>
              <a:rPr dirty="0" spc="-295"/>
              <a:t> </a:t>
            </a:r>
            <a:r>
              <a:rPr dirty="0" spc="-150"/>
              <a:t>i</a:t>
            </a:r>
            <a:r>
              <a:rPr dirty="0" spc="105"/>
              <a:t>n</a:t>
            </a:r>
            <a:r>
              <a:rPr dirty="0" spc="-295"/>
              <a:t> </a:t>
            </a:r>
            <a:r>
              <a:rPr dirty="0" spc="95"/>
              <a:t>t</a:t>
            </a:r>
            <a:r>
              <a:rPr dirty="0" spc="125"/>
              <a:t>e</a:t>
            </a:r>
            <a:r>
              <a:rPr dirty="0" spc="-25"/>
              <a:t>r</a:t>
            </a:r>
            <a:r>
              <a:rPr dirty="0" spc="125"/>
              <a:t>m</a:t>
            </a:r>
            <a:r>
              <a:rPr dirty="0" spc="105"/>
              <a:t>s</a:t>
            </a:r>
            <a:r>
              <a:rPr dirty="0" spc="-295"/>
              <a:t> </a:t>
            </a:r>
            <a:r>
              <a:rPr dirty="0" spc="15"/>
              <a:t>o</a:t>
            </a:r>
            <a:r>
              <a:rPr dirty="0" spc="155"/>
              <a:t>f</a:t>
            </a:r>
            <a:r>
              <a:rPr dirty="0" spc="-295"/>
              <a:t> </a:t>
            </a:r>
            <a:r>
              <a:rPr dirty="0" spc="5"/>
              <a:t>s</a:t>
            </a:r>
            <a:r>
              <a:rPr dirty="0" spc="125"/>
              <a:t>e</a:t>
            </a:r>
            <a:r>
              <a:rPr dirty="0" spc="5"/>
              <a:t>n</a:t>
            </a:r>
            <a:r>
              <a:rPr dirty="0" spc="95"/>
              <a:t>t</a:t>
            </a:r>
            <a:r>
              <a:rPr dirty="0" spc="-150"/>
              <a:t>i</a:t>
            </a:r>
            <a:r>
              <a:rPr dirty="0" spc="125"/>
              <a:t>m</a:t>
            </a:r>
            <a:r>
              <a:rPr dirty="0" spc="125"/>
              <a:t>e</a:t>
            </a:r>
            <a:r>
              <a:rPr dirty="0" spc="5"/>
              <a:t>n</a:t>
            </a:r>
            <a:r>
              <a:rPr dirty="0" spc="195"/>
              <a:t>t</a:t>
            </a:r>
            <a:r>
              <a:rPr dirty="0" spc="-295"/>
              <a:t> </a:t>
            </a:r>
            <a:r>
              <a:rPr dirty="0" spc="80"/>
              <a:t>d</a:t>
            </a:r>
            <a:r>
              <a:rPr dirty="0" spc="-150"/>
              <a:t>i</a:t>
            </a:r>
            <a:r>
              <a:rPr dirty="0" spc="5"/>
              <a:t>s</a:t>
            </a:r>
            <a:r>
              <a:rPr dirty="0" spc="95"/>
              <a:t>t</a:t>
            </a:r>
            <a:r>
              <a:rPr dirty="0" spc="-25"/>
              <a:t>r</a:t>
            </a:r>
            <a:r>
              <a:rPr dirty="0" spc="-150"/>
              <a:t>i</a:t>
            </a:r>
            <a:r>
              <a:rPr dirty="0" spc="80"/>
              <a:t>b</a:t>
            </a:r>
            <a:r>
              <a:rPr dirty="0" spc="-5"/>
              <a:t>u</a:t>
            </a:r>
            <a:r>
              <a:rPr dirty="0" spc="95"/>
              <a:t>t</a:t>
            </a:r>
            <a:r>
              <a:rPr dirty="0" spc="-150"/>
              <a:t>i</a:t>
            </a:r>
            <a:r>
              <a:rPr dirty="0" spc="15"/>
              <a:t>o</a:t>
            </a:r>
            <a:r>
              <a:rPr dirty="0" spc="5"/>
              <a:t>n</a:t>
            </a:r>
            <a:r>
              <a:rPr dirty="0" spc="-105"/>
              <a:t>,  </a:t>
            </a:r>
            <a:r>
              <a:rPr dirty="0" spc="10"/>
              <a:t>identifying</a:t>
            </a:r>
            <a:r>
              <a:rPr dirty="0" spc="15"/>
              <a:t> </a:t>
            </a:r>
            <a:r>
              <a:rPr dirty="0" spc="80"/>
              <a:t>areas</a:t>
            </a:r>
            <a:r>
              <a:rPr dirty="0" spc="85"/>
              <a:t> of</a:t>
            </a:r>
            <a:r>
              <a:rPr dirty="0" spc="90"/>
              <a:t> </a:t>
            </a:r>
            <a:r>
              <a:rPr dirty="0" spc="55"/>
              <a:t>strength</a:t>
            </a:r>
            <a:r>
              <a:rPr dirty="0" spc="60"/>
              <a:t> </a:t>
            </a:r>
            <a:r>
              <a:rPr dirty="0" spc="95"/>
              <a:t>and </a:t>
            </a:r>
            <a:r>
              <a:rPr dirty="0" spc="-860"/>
              <a:t> </a:t>
            </a:r>
            <a:r>
              <a:rPr dirty="0" spc="35"/>
              <a:t>improvement.</a:t>
            </a:r>
          </a:p>
          <a:p>
            <a:pPr algn="just" marL="12700">
              <a:lnSpc>
                <a:spcPct val="100000"/>
              </a:lnSpc>
              <a:spcBef>
                <a:spcPts val="170"/>
              </a:spcBef>
            </a:pPr>
            <a:r>
              <a:rPr dirty="0" spc="-90"/>
              <a:t>I</a:t>
            </a:r>
            <a:r>
              <a:rPr dirty="0" spc="5"/>
              <a:t>n</a:t>
            </a:r>
            <a:r>
              <a:rPr dirty="0" spc="5"/>
              <a:t>s</a:t>
            </a:r>
            <a:r>
              <a:rPr dirty="0" spc="-150"/>
              <a:t>i</a:t>
            </a:r>
            <a:r>
              <a:rPr dirty="0" spc="45"/>
              <a:t>g</a:t>
            </a:r>
            <a:r>
              <a:rPr dirty="0" spc="5"/>
              <a:t>h</a:t>
            </a:r>
            <a:r>
              <a:rPr dirty="0" spc="95"/>
              <a:t>t</a:t>
            </a:r>
            <a:r>
              <a:rPr dirty="0" spc="105"/>
              <a:t>s</a:t>
            </a:r>
            <a:r>
              <a:rPr dirty="0" spc="-380"/>
              <a:t> </a:t>
            </a:r>
            <a:r>
              <a:rPr dirty="0" spc="55"/>
              <a:t>f</a:t>
            </a:r>
            <a:r>
              <a:rPr dirty="0" spc="15"/>
              <a:t>o</a:t>
            </a:r>
            <a:r>
              <a:rPr dirty="0" spc="75"/>
              <a:t>r</a:t>
            </a:r>
            <a:r>
              <a:rPr dirty="0" spc="-380"/>
              <a:t> </a:t>
            </a:r>
            <a:r>
              <a:rPr dirty="0" spc="-100"/>
              <a:t>T</a:t>
            </a:r>
            <a:r>
              <a:rPr dirty="0" spc="90"/>
              <a:t>a</a:t>
            </a:r>
            <a:r>
              <a:rPr dirty="0" spc="-150"/>
              <a:t>il</a:t>
            </a:r>
            <a:r>
              <a:rPr dirty="0" spc="15"/>
              <a:t>o</a:t>
            </a:r>
            <a:r>
              <a:rPr dirty="0" spc="-25"/>
              <a:t>r</a:t>
            </a:r>
            <a:r>
              <a:rPr dirty="0" spc="125"/>
              <a:t>e</a:t>
            </a:r>
            <a:r>
              <a:rPr dirty="0" spc="180"/>
              <a:t>d</a:t>
            </a:r>
            <a:r>
              <a:rPr dirty="0" spc="-380"/>
              <a:t> </a:t>
            </a:r>
            <a:r>
              <a:rPr dirty="0" spc="204"/>
              <a:t>S</a:t>
            </a:r>
            <a:r>
              <a:rPr dirty="0" spc="95"/>
              <a:t>t</a:t>
            </a:r>
            <a:r>
              <a:rPr dirty="0" spc="-25"/>
              <a:t>r</a:t>
            </a:r>
            <a:r>
              <a:rPr dirty="0" spc="90"/>
              <a:t>a</a:t>
            </a:r>
            <a:r>
              <a:rPr dirty="0" spc="95"/>
              <a:t>t</a:t>
            </a:r>
            <a:r>
              <a:rPr dirty="0" spc="125"/>
              <a:t>e</a:t>
            </a:r>
            <a:r>
              <a:rPr dirty="0" spc="45"/>
              <a:t>g</a:t>
            </a:r>
            <a:r>
              <a:rPr dirty="0" spc="-150"/>
              <a:t>i</a:t>
            </a:r>
            <a:r>
              <a:rPr dirty="0" spc="125"/>
              <a:t>e</a:t>
            </a:r>
            <a:r>
              <a:rPr dirty="0" spc="5"/>
              <a:t>s</a:t>
            </a:r>
            <a:r>
              <a:rPr dirty="0" spc="-160"/>
              <a:t>:</a:t>
            </a:r>
          </a:p>
          <a:p>
            <a:pPr algn="just" marL="608965" marR="5080">
              <a:lnSpc>
                <a:spcPts val="3670"/>
              </a:lnSpc>
              <a:spcBef>
                <a:spcPts val="125"/>
              </a:spcBef>
            </a:pPr>
            <a:r>
              <a:rPr dirty="0" spc="150"/>
              <a:t>By </a:t>
            </a:r>
            <a:r>
              <a:rPr dirty="0"/>
              <a:t>examining </a:t>
            </a:r>
            <a:r>
              <a:rPr dirty="0" spc="85"/>
              <a:t>mood </a:t>
            </a:r>
            <a:r>
              <a:rPr dirty="0" spc="75"/>
              <a:t>counts </a:t>
            </a:r>
            <a:r>
              <a:rPr dirty="0" spc="50"/>
              <a:t>for </a:t>
            </a:r>
            <a:r>
              <a:rPr dirty="0" spc="140"/>
              <a:t>each </a:t>
            </a:r>
            <a:r>
              <a:rPr dirty="0" spc="145"/>
              <a:t> </a:t>
            </a:r>
            <a:r>
              <a:rPr dirty="0" spc="-45"/>
              <a:t>airline,</a:t>
            </a:r>
            <a:r>
              <a:rPr dirty="0" spc="-40"/>
              <a:t> </a:t>
            </a:r>
            <a:r>
              <a:rPr dirty="0" spc="25"/>
              <a:t>tailored</a:t>
            </a:r>
            <a:r>
              <a:rPr dirty="0" spc="30"/>
              <a:t> </a:t>
            </a:r>
            <a:r>
              <a:rPr dirty="0" spc="50"/>
              <a:t>strategies</a:t>
            </a:r>
            <a:r>
              <a:rPr dirty="0" spc="55"/>
              <a:t> </a:t>
            </a:r>
            <a:r>
              <a:rPr dirty="0" spc="145"/>
              <a:t>can</a:t>
            </a:r>
            <a:r>
              <a:rPr dirty="0" spc="150"/>
              <a:t> be </a:t>
            </a:r>
            <a:r>
              <a:rPr dirty="0" spc="155"/>
              <a:t> </a:t>
            </a:r>
            <a:r>
              <a:rPr dirty="0" spc="50"/>
              <a:t>formulated</a:t>
            </a:r>
            <a:r>
              <a:rPr dirty="0" spc="55"/>
              <a:t> </a:t>
            </a:r>
            <a:r>
              <a:rPr dirty="0" spc="105"/>
              <a:t>to</a:t>
            </a:r>
            <a:r>
              <a:rPr dirty="0" spc="110"/>
              <a:t> </a:t>
            </a:r>
            <a:r>
              <a:rPr dirty="0" spc="65"/>
              <a:t>address</a:t>
            </a:r>
            <a:r>
              <a:rPr dirty="0" spc="70"/>
              <a:t> specific </a:t>
            </a:r>
            <a:r>
              <a:rPr dirty="0" spc="75"/>
              <a:t> </a:t>
            </a:r>
            <a:r>
              <a:rPr dirty="0" spc="60"/>
              <a:t>sentiment </a:t>
            </a:r>
            <a:r>
              <a:rPr dirty="0" spc="65"/>
              <a:t>trends </a:t>
            </a:r>
            <a:r>
              <a:rPr dirty="0" spc="95"/>
              <a:t>and </a:t>
            </a:r>
            <a:r>
              <a:rPr dirty="0" spc="100"/>
              <a:t>enhance </a:t>
            </a:r>
            <a:r>
              <a:rPr dirty="0" spc="5"/>
              <a:t>overall </a:t>
            </a:r>
            <a:r>
              <a:rPr dirty="0" spc="-860"/>
              <a:t> </a:t>
            </a:r>
            <a:r>
              <a:rPr dirty="0" spc="240"/>
              <a:t>c</a:t>
            </a:r>
            <a:r>
              <a:rPr dirty="0" spc="-5"/>
              <a:t>u</a:t>
            </a:r>
            <a:r>
              <a:rPr dirty="0" spc="5"/>
              <a:t>s</a:t>
            </a:r>
            <a:r>
              <a:rPr dirty="0" spc="95"/>
              <a:t>t</a:t>
            </a:r>
            <a:r>
              <a:rPr dirty="0" spc="15"/>
              <a:t>o</a:t>
            </a:r>
            <a:r>
              <a:rPr dirty="0" spc="125"/>
              <a:t>m</a:t>
            </a:r>
            <a:r>
              <a:rPr dirty="0" spc="125"/>
              <a:t>e</a:t>
            </a:r>
            <a:r>
              <a:rPr dirty="0" spc="75"/>
              <a:t>r</a:t>
            </a:r>
            <a:r>
              <a:rPr dirty="0" spc="-380"/>
              <a:t> </a:t>
            </a:r>
            <a:r>
              <a:rPr dirty="0" spc="5"/>
              <a:t>s</a:t>
            </a:r>
            <a:r>
              <a:rPr dirty="0" spc="90"/>
              <a:t>a</a:t>
            </a:r>
            <a:r>
              <a:rPr dirty="0" spc="95"/>
              <a:t>t</a:t>
            </a:r>
            <a:r>
              <a:rPr dirty="0" spc="-150"/>
              <a:t>i</a:t>
            </a:r>
            <a:r>
              <a:rPr dirty="0" spc="5"/>
              <a:t>s</a:t>
            </a:r>
            <a:r>
              <a:rPr dirty="0" spc="55"/>
              <a:t>f</a:t>
            </a:r>
            <a:r>
              <a:rPr dirty="0" spc="90"/>
              <a:t>a</a:t>
            </a:r>
            <a:r>
              <a:rPr dirty="0" spc="240"/>
              <a:t>c</a:t>
            </a:r>
            <a:r>
              <a:rPr dirty="0" spc="95"/>
              <a:t>t</a:t>
            </a:r>
            <a:r>
              <a:rPr dirty="0" spc="-150"/>
              <a:t>i</a:t>
            </a:r>
            <a:r>
              <a:rPr dirty="0" spc="15"/>
              <a:t>o</a:t>
            </a:r>
            <a:r>
              <a:rPr dirty="0" spc="5"/>
              <a:t>n</a:t>
            </a:r>
            <a:r>
              <a:rPr dirty="0" spc="-160"/>
              <a:t>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31300" y="1634169"/>
            <a:ext cx="6556375" cy="958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8965" marR="5080" indent="-596900">
              <a:lnSpc>
                <a:spcPct val="111400"/>
              </a:lnSpc>
              <a:spcBef>
                <a:spcPts val="95"/>
              </a:spcBef>
              <a:tabLst>
                <a:tab pos="2672080" algn="l"/>
                <a:tab pos="4206240" algn="l"/>
                <a:tab pos="5942965" algn="l"/>
              </a:tabLst>
            </a:pPr>
            <a:r>
              <a:rPr dirty="0" sz="2750" spc="-8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425">
                <a:solidFill>
                  <a:srgbClr val="382E2E"/>
                </a:solidFill>
                <a:latin typeface="Lucida Sans Unicode"/>
                <a:cs typeface="Lucida Sans Unicode"/>
              </a:rPr>
              <a:t>-</a:t>
            </a:r>
            <a:r>
              <a:rPr dirty="0" sz="2750" spc="204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3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204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70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00">
                <a:solidFill>
                  <a:srgbClr val="382E2E"/>
                </a:solidFill>
                <a:latin typeface="Lucida Sans Unicode"/>
                <a:cs typeface="Lucida Sans Unicode"/>
              </a:rPr>
              <a:t>k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-160">
                <a:solidFill>
                  <a:srgbClr val="382E2E"/>
                </a:solidFill>
                <a:latin typeface="Lucida Sans Unicode"/>
                <a:cs typeface="Lucida Sans Unicode"/>
              </a:rPr>
              <a:t>:  </a:t>
            </a:r>
            <a:r>
              <a:rPr dirty="0" sz="2750" spc="-15">
                <a:solidFill>
                  <a:srgbClr val="382E2E"/>
                </a:solidFill>
                <a:latin typeface="Lucida Sans Unicode"/>
                <a:cs typeface="Lucida Sans Unicode"/>
              </a:rPr>
              <a:t>Individual	</a:t>
            </a:r>
            <a:r>
              <a:rPr dirty="0" sz="2750" spc="85">
                <a:solidFill>
                  <a:srgbClr val="382E2E"/>
                </a:solidFill>
                <a:latin typeface="Lucida Sans Unicode"/>
                <a:cs typeface="Lucida Sans Unicode"/>
              </a:rPr>
              <a:t>charts	</a:t>
            </a:r>
            <a:r>
              <a:rPr dirty="0" sz="2750" spc="40">
                <a:solidFill>
                  <a:srgbClr val="382E2E"/>
                </a:solidFill>
                <a:latin typeface="Lucida Sans Unicode"/>
                <a:cs typeface="Lucida Sans Unicode"/>
              </a:rPr>
              <a:t>provide	</a:t>
            </a:r>
            <a:r>
              <a:rPr dirty="0" sz="2750" spc="1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38875" y="192975"/>
            <a:ext cx="6059805" cy="1502410"/>
          </a:xfrm>
          <a:prstGeom prst="rect"/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2900" spc="-235"/>
              <a:t>E</a:t>
            </a:r>
            <a:r>
              <a:rPr dirty="0" sz="2900" spc="-110"/>
              <a:t>D</a:t>
            </a:r>
            <a:r>
              <a:rPr dirty="0" sz="2900" spc="30"/>
              <a:t>A</a:t>
            </a:r>
            <a:r>
              <a:rPr dirty="0" sz="2900" spc="-345"/>
              <a:t> </a:t>
            </a:r>
            <a:r>
              <a:rPr dirty="0" sz="2900" spc="-90"/>
              <a:t>2</a:t>
            </a:r>
            <a:endParaRPr sz="2900"/>
          </a:p>
          <a:p>
            <a:pPr marL="689610">
              <a:lnSpc>
                <a:spcPct val="100000"/>
              </a:lnSpc>
              <a:spcBef>
                <a:spcPts val="625"/>
              </a:spcBef>
            </a:pPr>
            <a:r>
              <a:rPr dirty="0" sz="6000" spc="-484"/>
              <a:t>S</a:t>
            </a:r>
            <a:r>
              <a:rPr dirty="0" sz="6000" spc="-505"/>
              <a:t>e</a:t>
            </a:r>
            <a:r>
              <a:rPr dirty="0" sz="6000" spc="-420"/>
              <a:t>n</a:t>
            </a:r>
            <a:r>
              <a:rPr dirty="0" sz="6000" spc="-270"/>
              <a:t>t</a:t>
            </a:r>
            <a:r>
              <a:rPr dirty="0" sz="6000" spc="-509"/>
              <a:t>i</a:t>
            </a:r>
            <a:r>
              <a:rPr dirty="0" sz="6000" spc="-235"/>
              <a:t>m</a:t>
            </a:r>
            <a:r>
              <a:rPr dirty="0" sz="6000" spc="-505"/>
              <a:t>e</a:t>
            </a:r>
            <a:r>
              <a:rPr dirty="0" sz="6000" spc="-420"/>
              <a:t>n</a:t>
            </a:r>
            <a:r>
              <a:rPr dirty="0" sz="6000" spc="-55"/>
              <a:t>t</a:t>
            </a:r>
            <a:r>
              <a:rPr dirty="0" sz="6000" spc="-715"/>
              <a:t> </a:t>
            </a:r>
            <a:r>
              <a:rPr dirty="0" sz="6000" spc="-430"/>
              <a:t>T</a:t>
            </a:r>
            <a:r>
              <a:rPr dirty="0" sz="6000" spc="-180"/>
              <a:t>a</a:t>
            </a:r>
            <a:r>
              <a:rPr dirty="0" sz="6000" spc="-265"/>
              <a:t>ll</a:t>
            </a:r>
            <a:r>
              <a:rPr dirty="0" sz="6000" spc="140"/>
              <a:t>y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821302"/>
            <a:ext cx="2262042" cy="4656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611" y="1261549"/>
            <a:ext cx="8791574" cy="80867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33524" y="1397147"/>
            <a:ext cx="123825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19312" y="2325835"/>
            <a:ext cx="133349" cy="1333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219553" y="1214426"/>
            <a:ext cx="2065020" cy="13804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Sentiment</a:t>
            </a:r>
            <a:endParaRPr sz="2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</a:pP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showcasing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22201" y="1168897"/>
            <a:ext cx="4762500" cy="1892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63195">
              <a:lnSpc>
                <a:spcPct val="111400"/>
              </a:lnSpc>
              <a:spcBef>
                <a:spcPts val="95"/>
              </a:spcBef>
              <a:tabLst>
                <a:tab pos="3059430" algn="l"/>
              </a:tabLst>
            </a:pPr>
            <a:r>
              <a:rPr dirty="0" sz="2750" spc="-8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425">
                <a:solidFill>
                  <a:srgbClr val="382E2E"/>
                </a:solidFill>
                <a:latin typeface="Lucida Sans Unicode"/>
                <a:cs typeface="Lucida Sans Unicode"/>
              </a:rPr>
              <a:t>-</a:t>
            </a:r>
            <a:r>
              <a:rPr dirty="0" sz="2750" spc="204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3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>
                <a:solidFill>
                  <a:srgbClr val="382E2E"/>
                </a:solidFill>
                <a:latin typeface="Lucida Sans Unicode"/>
                <a:cs typeface="Lucida Sans Unicode"/>
              </a:rPr>
              <a:t>	</a:t>
            </a:r>
            <a:r>
              <a:rPr dirty="0" sz="2750" spc="-3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160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2750" spc="-45">
                <a:solidFill>
                  <a:srgbClr val="382E2E"/>
                </a:solidFill>
                <a:latin typeface="Lucida Sans Unicode"/>
                <a:cs typeface="Lucida Sans Unicode"/>
              </a:rPr>
              <a:t>Analysis:</a:t>
            </a:r>
            <a:endParaRPr sz="2750">
              <a:latin typeface="Lucida Sans Unicode"/>
              <a:cs typeface="Lucida Sans Unicode"/>
            </a:endParaRPr>
          </a:p>
          <a:p>
            <a:pPr marL="608965" marR="5080">
              <a:lnSpc>
                <a:spcPts val="3679"/>
              </a:lnSpc>
              <a:spcBef>
                <a:spcPts val="90"/>
              </a:spcBef>
              <a:tabLst>
                <a:tab pos="1798955" algn="l"/>
                <a:tab pos="1927860" algn="l"/>
                <a:tab pos="4383405" algn="l"/>
              </a:tabLst>
            </a:pP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Visual		</a:t>
            </a:r>
            <a:r>
              <a:rPr dirty="0" sz="2750" spc="50">
                <a:solidFill>
                  <a:srgbClr val="382E2E"/>
                </a:solidFill>
                <a:latin typeface="Lucida Sans Unicode"/>
                <a:cs typeface="Lucida Sans Unicode"/>
              </a:rPr>
              <a:t>representation 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750" spc="2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>
                <a:solidFill>
                  <a:srgbClr val="382E2E"/>
                </a:solidFill>
                <a:latin typeface="Lucida Sans Unicode"/>
                <a:cs typeface="Lucida Sans Unicode"/>
              </a:rPr>
              <a:t>	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b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>
                <a:solidFill>
                  <a:srgbClr val="382E2E"/>
                </a:solidFill>
                <a:latin typeface="Lucida Sans Unicode"/>
                <a:cs typeface="Lucida Sans Unicode"/>
              </a:rPr>
              <a:t>	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63867" y="2614601"/>
            <a:ext cx="1520825" cy="4470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50" spc="60">
                <a:solidFill>
                  <a:srgbClr val="382E2E"/>
                </a:solidFill>
                <a:latin typeface="Lucida Sans Unicode"/>
                <a:cs typeface="Lucida Sans Unicode"/>
              </a:rPr>
              <a:t>negative</a:t>
            </a:r>
            <a:endParaRPr sz="275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33524" y="3730772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19312" y="4659460"/>
            <a:ext cx="133349" cy="1333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33524" y="6531122"/>
            <a:ext cx="123825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19312" y="6993084"/>
            <a:ext cx="133349" cy="1333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22201" y="3035797"/>
            <a:ext cx="6862445" cy="46926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608965">
              <a:lnSpc>
                <a:spcPct val="100000"/>
              </a:lnSpc>
              <a:spcBef>
                <a:spcPts val="470"/>
              </a:spcBef>
            </a:pP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ff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60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endParaRPr sz="2750">
              <a:latin typeface="Lucida Sans Unicode"/>
              <a:cs typeface="Lucida Sans Unicode"/>
            </a:endParaRPr>
          </a:p>
          <a:p>
            <a:pPr marL="12700" marR="5080">
              <a:lnSpc>
                <a:spcPts val="3679"/>
              </a:lnSpc>
              <a:spcBef>
                <a:spcPts val="180"/>
              </a:spcBef>
            </a:pPr>
            <a:r>
              <a:rPr dirty="0" sz="2750" spc="-9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f</a:t>
            </a:r>
            <a:r>
              <a:rPr dirty="0" sz="2750" spc="30">
                <a:solidFill>
                  <a:srgbClr val="382E2E"/>
                </a:solidFill>
                <a:latin typeface="Lucida Sans Unicode"/>
                <a:cs typeface="Lucida Sans Unicode"/>
              </a:rPr>
              <a:t>y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-204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85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204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750" spc="-204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5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204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3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160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Sentiments:</a:t>
            </a:r>
            <a:endParaRPr sz="2750">
              <a:latin typeface="Lucida Sans Unicode"/>
              <a:cs typeface="Lucida Sans Unicode"/>
            </a:endParaRPr>
          </a:p>
          <a:p>
            <a:pPr marL="608965">
              <a:lnSpc>
                <a:spcPct val="100000"/>
              </a:lnSpc>
              <a:spcBef>
                <a:spcPts val="185"/>
              </a:spcBef>
              <a:tabLst>
                <a:tab pos="1850389" algn="l"/>
                <a:tab pos="3435985" algn="l"/>
                <a:tab pos="4355465" algn="l"/>
                <a:tab pos="5634355" algn="l"/>
              </a:tabLst>
            </a:pPr>
            <a:r>
              <a:rPr dirty="0" sz="2750" spc="35">
                <a:solidFill>
                  <a:srgbClr val="382E2E"/>
                </a:solidFill>
                <a:latin typeface="Lucida Sans Unicode"/>
                <a:cs typeface="Lucida Sans Unicode"/>
              </a:rPr>
              <a:t>Quick	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insights	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into	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which	</a:t>
            </a:r>
            <a:r>
              <a:rPr dirty="0" sz="2750" spc="-20">
                <a:solidFill>
                  <a:srgbClr val="382E2E"/>
                </a:solidFill>
                <a:latin typeface="Lucida Sans Unicode"/>
                <a:cs typeface="Lucida Sans Unicode"/>
              </a:rPr>
              <a:t>airlines</a:t>
            </a:r>
            <a:endParaRPr sz="2750">
              <a:latin typeface="Lucida Sans Unicode"/>
              <a:cs typeface="Lucida Sans Unicode"/>
            </a:endParaRPr>
          </a:p>
          <a:p>
            <a:pPr algn="just" marL="608965" marR="5080">
              <a:lnSpc>
                <a:spcPts val="3679"/>
              </a:lnSpc>
              <a:spcBef>
                <a:spcPts val="180"/>
              </a:spcBef>
            </a:pPr>
            <a:r>
              <a:rPr dirty="0" sz="2750" spc="85">
                <a:solidFill>
                  <a:srgbClr val="382E2E"/>
                </a:solidFill>
                <a:latin typeface="Lucida Sans Unicode"/>
                <a:cs typeface="Lucida Sans Unicode"/>
              </a:rPr>
              <a:t>receive </a:t>
            </a:r>
            <a:r>
              <a:rPr dirty="0" sz="2750" spc="190">
                <a:solidFill>
                  <a:srgbClr val="382E2E"/>
                </a:solidFill>
                <a:latin typeface="Lucida Sans Unicode"/>
                <a:cs typeface="Lucida Sans Unicode"/>
              </a:rPr>
              <a:t>a </a:t>
            </a:r>
            <a:r>
              <a:rPr dirty="0" sz="2750" spc="20">
                <a:solidFill>
                  <a:srgbClr val="382E2E"/>
                </a:solidFill>
                <a:latin typeface="Lucida Sans Unicode"/>
                <a:cs typeface="Lucida Sans Unicode"/>
              </a:rPr>
              <a:t>higher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count </a:t>
            </a:r>
            <a:r>
              <a:rPr dirty="0" sz="2750" spc="85">
                <a:solidFill>
                  <a:srgbClr val="382E2E"/>
                </a:solidFill>
                <a:latin typeface="Lucida Sans Unicode"/>
                <a:cs typeface="Lucida Sans Unicode"/>
              </a:rPr>
              <a:t>of </a:t>
            </a:r>
            <a:r>
              <a:rPr dirty="0" sz="2750" spc="60">
                <a:solidFill>
                  <a:srgbClr val="382E2E"/>
                </a:solidFill>
                <a:latin typeface="Lucida Sans Unicode"/>
                <a:cs typeface="Lucida Sans Unicode"/>
              </a:rPr>
              <a:t>negative </a:t>
            </a:r>
            <a:r>
              <a:rPr dirty="0" sz="2750" spc="6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tweets,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>
                <a:solidFill>
                  <a:srgbClr val="382E2E"/>
                </a:solidFill>
                <a:latin typeface="Lucida Sans Unicode"/>
                <a:cs typeface="Lucida Sans Unicode"/>
              </a:rPr>
              <a:t>allowing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0">
                <a:solidFill>
                  <a:srgbClr val="382E2E"/>
                </a:solidFill>
                <a:latin typeface="Lucida Sans Unicode"/>
                <a:cs typeface="Lucida Sans Unicode"/>
              </a:rPr>
              <a:t>for</a:t>
            </a:r>
            <a:r>
              <a:rPr dirty="0" sz="2750" spc="5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targeted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tt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60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endParaRPr sz="2750">
              <a:latin typeface="Lucida Sans Unicode"/>
              <a:cs typeface="Lucida Sans Unicode"/>
            </a:endParaRPr>
          </a:p>
          <a:p>
            <a:pPr algn="just" marL="12700">
              <a:lnSpc>
                <a:spcPct val="100000"/>
              </a:lnSpc>
              <a:spcBef>
                <a:spcPts val="180"/>
              </a:spcBef>
            </a:pPr>
            <a:r>
              <a:rPr dirty="0" sz="2750" spc="10">
                <a:solidFill>
                  <a:srgbClr val="382E2E"/>
                </a:solidFill>
                <a:latin typeface="Lucida Sans Unicode"/>
                <a:cs typeface="Lucida Sans Unicode"/>
              </a:rPr>
              <a:t>Informing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85">
                <a:solidFill>
                  <a:srgbClr val="382E2E"/>
                </a:solidFill>
                <a:latin typeface="Lucida Sans Unicode"/>
                <a:cs typeface="Lucida Sans Unicode"/>
              </a:rPr>
              <a:t>Customer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Service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40">
                <a:solidFill>
                  <a:srgbClr val="382E2E"/>
                </a:solidFill>
                <a:latin typeface="Lucida Sans Unicode"/>
                <a:cs typeface="Lucida Sans Unicode"/>
              </a:rPr>
              <a:t>Strategies:</a:t>
            </a:r>
            <a:endParaRPr sz="2750">
              <a:latin typeface="Lucida Sans Unicode"/>
              <a:cs typeface="Lucida Sans Unicode"/>
            </a:endParaRPr>
          </a:p>
          <a:p>
            <a:pPr algn="just" marL="608965" marR="5080">
              <a:lnSpc>
                <a:spcPts val="3670"/>
              </a:lnSpc>
              <a:spcBef>
                <a:spcPts val="115"/>
              </a:spcBef>
            </a:pP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Valuable </a:t>
            </a:r>
            <a:r>
              <a:rPr dirty="0" sz="2750" spc="114">
                <a:solidFill>
                  <a:srgbClr val="382E2E"/>
                </a:solidFill>
                <a:latin typeface="Lucida Sans Unicode"/>
                <a:cs typeface="Lucida Sans Unicode"/>
              </a:rPr>
              <a:t>data 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to </a:t>
            </a:r>
            <a:r>
              <a:rPr dirty="0" sz="2750" spc="20">
                <a:solidFill>
                  <a:srgbClr val="382E2E"/>
                </a:solidFill>
                <a:latin typeface="Lucida Sans Unicode"/>
                <a:cs typeface="Lucida Sans Unicode"/>
              </a:rPr>
              <a:t>inform </a:t>
            </a:r>
            <a:r>
              <a:rPr dirty="0" sz="2750" spc="85">
                <a:solidFill>
                  <a:srgbClr val="382E2E"/>
                </a:solidFill>
                <a:latin typeface="Lucida Sans Unicode"/>
                <a:cs typeface="Lucida Sans Unicode"/>
              </a:rPr>
              <a:t>customer 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65">
                <a:solidFill>
                  <a:srgbClr val="382E2E"/>
                </a:solidFill>
                <a:latin typeface="Lucida Sans Unicode"/>
                <a:cs typeface="Lucida Sans Unicode"/>
              </a:rPr>
              <a:t>service</a:t>
            </a:r>
            <a:r>
              <a:rPr dirty="0" sz="2750" spc="63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0">
                <a:solidFill>
                  <a:srgbClr val="382E2E"/>
                </a:solidFill>
                <a:latin typeface="Lucida Sans Unicode"/>
                <a:cs typeface="Lucida Sans Unicode"/>
              </a:rPr>
              <a:t>strategies</a:t>
            </a:r>
            <a:r>
              <a:rPr dirty="0" sz="2750" spc="65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by</a:t>
            </a:r>
            <a:r>
              <a:rPr dirty="0" sz="2750" spc="59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35">
                <a:solidFill>
                  <a:srgbClr val="382E2E"/>
                </a:solidFill>
                <a:latin typeface="Lucida Sans Unicode"/>
                <a:cs typeface="Lucida Sans Unicode"/>
              </a:rPr>
              <a:t>addressing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18853" y="7703046"/>
            <a:ext cx="4625975" cy="958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95"/>
              </a:spcBef>
              <a:tabLst>
                <a:tab pos="1546860" algn="l"/>
                <a:tab pos="1706245" algn="l"/>
                <a:tab pos="2874010" algn="l"/>
                <a:tab pos="3969385" algn="l"/>
              </a:tabLst>
            </a:pP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issues	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highlighted	</a:t>
            </a:r>
            <a:r>
              <a:rPr dirty="0" sz="2750" spc="-20">
                <a:solidFill>
                  <a:srgbClr val="382E2E"/>
                </a:solidFill>
                <a:latin typeface="Lucida Sans Unicode"/>
                <a:cs typeface="Lucida Sans Unicode"/>
              </a:rPr>
              <a:t>in </a:t>
            </a:r>
            <a:r>
              <a:rPr dirty="0" sz="2750" spc="-15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80">
                <a:solidFill>
                  <a:srgbClr val="382E2E"/>
                </a:solidFill>
                <a:latin typeface="Lucida Sans Unicode"/>
                <a:cs typeface="Lucida Sans Unicode"/>
              </a:rPr>
              <a:t>w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ee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0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>
                <a:solidFill>
                  <a:srgbClr val="382E2E"/>
                </a:solidFill>
                <a:latin typeface="Lucida Sans Unicode"/>
                <a:cs typeface="Lucida Sans Unicode"/>
              </a:rPr>
              <a:t>		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80">
                <a:solidFill>
                  <a:srgbClr val="382E2E"/>
                </a:solidFill>
                <a:latin typeface="Lucida Sans Unicode"/>
                <a:cs typeface="Lucida Sans Unicode"/>
              </a:rPr>
              <a:t>d</a:t>
            </a:r>
            <a:r>
              <a:rPr dirty="0" sz="2750">
                <a:solidFill>
                  <a:srgbClr val="382E2E"/>
                </a:solidFill>
                <a:latin typeface="Lucida Sans Unicode"/>
                <a:cs typeface="Lucida Sans Unicode"/>
              </a:rPr>
              <a:t>	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63781" y="7703046"/>
            <a:ext cx="1520825" cy="958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8935" marR="5080" indent="-356870">
              <a:lnSpc>
                <a:spcPct val="111400"/>
              </a:lnSpc>
              <a:spcBef>
                <a:spcPts val="95"/>
              </a:spcBef>
            </a:pP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g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160">
                <a:solidFill>
                  <a:srgbClr val="382E2E"/>
                </a:solidFill>
                <a:latin typeface="Lucida Sans Unicode"/>
                <a:cs typeface="Lucida Sans Unicode"/>
              </a:rPr>
              <a:t>e  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45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9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r>
              <a:rPr dirty="0" sz="2750" spc="-50">
                <a:solidFill>
                  <a:srgbClr val="382E2E"/>
                </a:solidFill>
                <a:latin typeface="Lucida Sans Unicode"/>
                <a:cs typeface="Lucida Sans Unicode"/>
              </a:rPr>
              <a:t>l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18853" y="8682025"/>
            <a:ext cx="3947160" cy="4470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-5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95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dirty="0" sz="2750" spc="15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7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38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195">
                <a:solidFill>
                  <a:srgbClr val="382E2E"/>
                </a:solidFill>
                <a:latin typeface="Lucida Sans Unicode"/>
                <a:cs typeface="Lucida Sans Unicode"/>
              </a:rPr>
              <a:t>x</a:t>
            </a:r>
            <a:r>
              <a:rPr dirty="0" sz="2750" spc="80">
                <a:solidFill>
                  <a:srgbClr val="382E2E"/>
                </a:solidFill>
                <a:latin typeface="Lucida Sans Unicode"/>
                <a:cs typeface="Lucida Sans Unicode"/>
              </a:rPr>
              <a:t>p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-25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dirty="0" sz="2750" spc="-15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dirty="0" sz="2750" spc="240">
                <a:solidFill>
                  <a:srgbClr val="382E2E"/>
                </a:solidFill>
                <a:latin typeface="Lucida Sans Unicode"/>
                <a:cs typeface="Lucida Sans Unicode"/>
              </a:rPr>
              <a:t>c</a:t>
            </a:r>
            <a:r>
              <a:rPr dirty="0" sz="2750" spc="125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dirty="0" sz="2750" spc="5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dirty="0" sz="2750" spc="-160">
                <a:solidFill>
                  <a:srgbClr val="382E2E"/>
                </a:solidFill>
                <a:latin typeface="Lucida Sans Unicode"/>
                <a:cs typeface="Lucida Sans Unicode"/>
              </a:rPr>
              <a:t>.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38875" y="229310"/>
            <a:ext cx="1031875" cy="4724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00" spc="-235"/>
              <a:t>E</a:t>
            </a:r>
            <a:r>
              <a:rPr dirty="0" sz="2900" spc="-110"/>
              <a:t>D</a:t>
            </a:r>
            <a:r>
              <a:rPr dirty="0" sz="2900" spc="30"/>
              <a:t>A</a:t>
            </a:r>
            <a:r>
              <a:rPr dirty="0" sz="2900" spc="-345"/>
              <a:t> </a:t>
            </a:r>
            <a:r>
              <a:rPr dirty="0" sz="2900" spc="-90"/>
              <a:t>3</a:t>
            </a:r>
            <a:endParaRPr sz="2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61060"/>
            <a:ext cx="10066020" cy="7400925"/>
            <a:chOff x="0" y="1861060"/>
            <a:chExt cx="10066020" cy="7400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92602"/>
              <a:ext cx="2262042" cy="4667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351" y="1861060"/>
              <a:ext cx="9639299" cy="74009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9692" y="1973475"/>
            <a:ext cx="87968" cy="879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61035" y="2437752"/>
            <a:ext cx="97742" cy="977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9692" y="3850133"/>
            <a:ext cx="87968" cy="879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61035" y="4314411"/>
            <a:ext cx="97742" cy="977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69692" y="6195956"/>
            <a:ext cx="87968" cy="879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61035" y="7129398"/>
            <a:ext cx="97742" cy="9774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892032" y="1688875"/>
            <a:ext cx="6878955" cy="706310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2750" spc="200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90">
                <a:solidFill>
                  <a:srgbClr val="382E2E"/>
                </a:solidFill>
                <a:latin typeface="Trebuchet MS"/>
                <a:cs typeface="Trebuchet MS"/>
              </a:rPr>
              <a:t>z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355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40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1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600">
                <a:solidFill>
                  <a:srgbClr val="382E2E"/>
                </a:solidFill>
                <a:latin typeface="Trebuchet MS"/>
                <a:cs typeface="Trebuchet MS"/>
              </a:rPr>
              <a:t>:</a:t>
            </a:r>
            <a:endParaRPr sz="2750">
              <a:latin typeface="Trebuchet MS"/>
              <a:cs typeface="Trebuchet MS"/>
            </a:endParaRPr>
          </a:p>
          <a:p>
            <a:pPr marL="608965" marR="347345">
              <a:lnSpc>
                <a:spcPct val="111900"/>
              </a:lnSpc>
            </a:pPr>
            <a:r>
              <a:rPr dirty="0" sz="2750" spc="365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190">
                <a:solidFill>
                  <a:srgbClr val="382E2E"/>
                </a:solidFill>
                <a:latin typeface="Trebuchet MS"/>
                <a:cs typeface="Trebuchet MS"/>
              </a:rPr>
              <a:t>y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3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h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1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50">
                <a:solidFill>
                  <a:srgbClr val="382E2E"/>
                </a:solidFill>
                <a:latin typeface="Trebuchet MS"/>
                <a:cs typeface="Trebuchet MS"/>
              </a:rPr>
              <a:t>f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h  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1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254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190">
                <a:solidFill>
                  <a:srgbClr val="382E2E"/>
                </a:solidFill>
                <a:latin typeface="Trebuchet MS"/>
                <a:cs typeface="Trebuchet MS"/>
              </a:rPr>
              <a:t>y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50">
                <a:solidFill>
                  <a:srgbClr val="382E2E"/>
                </a:solidFill>
                <a:latin typeface="Trebuchet MS"/>
                <a:cs typeface="Trebuchet MS"/>
              </a:rPr>
              <a:t>f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1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190">
                <a:solidFill>
                  <a:srgbClr val="382E2E"/>
                </a:solidFill>
                <a:latin typeface="Trebuchet MS"/>
                <a:cs typeface="Trebuchet MS"/>
              </a:rPr>
              <a:t>y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530">
                <a:solidFill>
                  <a:srgbClr val="382E2E"/>
                </a:solidFill>
                <a:latin typeface="Trebuchet MS"/>
                <a:cs typeface="Trebuchet MS"/>
              </a:rPr>
              <a:t>,  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355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q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235">
                <a:solidFill>
                  <a:srgbClr val="382E2E"/>
                </a:solidFill>
                <a:latin typeface="Trebuchet MS"/>
                <a:cs typeface="Trebuchet MS"/>
              </a:rPr>
              <a:t>k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90">
                <a:solidFill>
                  <a:srgbClr val="382E2E"/>
                </a:solidFill>
                <a:latin typeface="Trebuchet MS"/>
                <a:cs typeface="Trebuchet MS"/>
              </a:rPr>
              <a:t>y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600">
                <a:solidFill>
                  <a:srgbClr val="382E2E"/>
                </a:solidFill>
                <a:latin typeface="Trebuchet MS"/>
                <a:cs typeface="Trebuchet MS"/>
              </a:rPr>
              <a:t>.</a:t>
            </a:r>
            <a:endParaRPr sz="2750">
              <a:latin typeface="Trebuchet MS"/>
              <a:cs typeface="Trebuchet MS"/>
            </a:endParaRPr>
          </a:p>
          <a:p>
            <a:pPr marL="608965" marR="758825" indent="-596900">
              <a:lnSpc>
                <a:spcPct val="111900"/>
              </a:lnSpc>
              <a:spcBef>
                <a:spcPts val="5"/>
              </a:spcBef>
            </a:pPr>
            <a:r>
              <a:rPr dirty="0" sz="2750" spc="15">
                <a:solidFill>
                  <a:srgbClr val="382E2E"/>
                </a:solidFill>
                <a:latin typeface="Trebuchet MS"/>
                <a:cs typeface="Trebuchet MS"/>
              </a:rPr>
              <a:t>H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254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h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254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h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355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40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1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55">
                <a:solidFill>
                  <a:srgbClr val="382E2E"/>
                </a:solidFill>
                <a:latin typeface="Trebuchet MS"/>
                <a:cs typeface="Trebuchet MS"/>
              </a:rPr>
              <a:t>B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530">
                <a:solidFill>
                  <a:srgbClr val="382E2E"/>
                </a:solidFill>
                <a:latin typeface="Trebuchet MS"/>
                <a:cs typeface="Trebuchet MS"/>
              </a:rPr>
              <a:t>:  </a:t>
            </a:r>
            <a:r>
              <a:rPr dirty="0" sz="2750" spc="-5">
                <a:solidFill>
                  <a:srgbClr val="382E2E"/>
                </a:solidFill>
                <a:latin typeface="Trebuchet MS"/>
                <a:cs typeface="Trebuchet MS"/>
              </a:rPr>
              <a:t>Effectively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40">
                <a:solidFill>
                  <a:srgbClr val="382E2E"/>
                </a:solidFill>
                <a:latin typeface="Trebuchet MS"/>
                <a:cs typeface="Trebuchet MS"/>
              </a:rPr>
              <a:t>illustrates</a:t>
            </a:r>
            <a:r>
              <a:rPr dirty="0" sz="2750" spc="-34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75">
                <a:solidFill>
                  <a:srgbClr val="382E2E"/>
                </a:solidFill>
                <a:latin typeface="Trebuchet MS"/>
                <a:cs typeface="Trebuchet MS"/>
              </a:rPr>
              <a:t>how</a:t>
            </a:r>
            <a:r>
              <a:rPr dirty="0" sz="2750" spc="-34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60">
                <a:solidFill>
                  <a:srgbClr val="382E2E"/>
                </a:solidFill>
                <a:latin typeface="Trebuchet MS"/>
                <a:cs typeface="Trebuchet MS"/>
              </a:rPr>
              <a:t>negative, </a:t>
            </a:r>
            <a:r>
              <a:rPr dirty="0" sz="2750" spc="-81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605">
                <a:solidFill>
                  <a:srgbClr val="382E2E"/>
                </a:solidFill>
                <a:latin typeface="Trebuchet MS"/>
                <a:cs typeface="Trebuchet MS"/>
              </a:rPr>
              <a:t>,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254">
                <a:solidFill>
                  <a:srgbClr val="382E2E"/>
                </a:solidFill>
                <a:latin typeface="Trebuchet MS"/>
                <a:cs typeface="Trebuchet MS"/>
              </a:rPr>
              <a:t>s  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b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2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h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1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10">
                <a:solidFill>
                  <a:srgbClr val="382E2E"/>
                </a:solidFill>
                <a:latin typeface="Trebuchet MS"/>
                <a:cs typeface="Trebuchet MS"/>
              </a:rPr>
              <a:t>t  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b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50">
                <a:solidFill>
                  <a:srgbClr val="382E2E"/>
                </a:solidFill>
                <a:latin typeface="Trebuchet MS"/>
                <a:cs typeface="Trebuchet MS"/>
              </a:rPr>
              <a:t>f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1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135">
                <a:solidFill>
                  <a:srgbClr val="382E2E"/>
                </a:solidFill>
                <a:latin typeface="Trebuchet MS"/>
                <a:cs typeface="Trebuchet MS"/>
              </a:rPr>
              <a:t>h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600">
                <a:solidFill>
                  <a:srgbClr val="382E2E"/>
                </a:solidFill>
                <a:latin typeface="Trebuchet MS"/>
                <a:cs typeface="Trebuchet MS"/>
              </a:rPr>
              <a:t>.</a:t>
            </a:r>
            <a:endParaRPr sz="2750">
              <a:latin typeface="Trebuchet MS"/>
              <a:cs typeface="Trebuchet MS"/>
            </a:endParaRPr>
          </a:p>
          <a:p>
            <a:pPr marL="12700" marR="1313180">
              <a:lnSpc>
                <a:spcPct val="111900"/>
              </a:lnSpc>
            </a:pPr>
            <a:r>
              <a:rPr dirty="0" sz="2750" spc="165">
                <a:solidFill>
                  <a:srgbClr val="382E2E"/>
                </a:solidFill>
                <a:latin typeface="Trebuchet MS"/>
                <a:cs typeface="Trebuchet MS"/>
              </a:rPr>
              <a:t>F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355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365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ss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-</a:t>
            </a:r>
            <a:r>
              <a:rPr dirty="0" sz="2750" spc="254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40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10">
                <a:solidFill>
                  <a:srgbClr val="382E2E"/>
                </a:solidFill>
                <a:latin typeface="Trebuchet MS"/>
                <a:cs typeface="Trebuchet MS"/>
              </a:rPr>
              <a:t>t  </a:t>
            </a:r>
            <a:r>
              <a:rPr dirty="0" sz="2750" spc="15">
                <a:solidFill>
                  <a:srgbClr val="382E2E"/>
                </a:solidFill>
                <a:latin typeface="Trebuchet MS"/>
                <a:cs typeface="Trebuchet MS"/>
              </a:rPr>
              <a:t>Comparison:</a:t>
            </a:r>
            <a:endParaRPr sz="2750">
              <a:latin typeface="Trebuchet MS"/>
              <a:cs typeface="Trebuchet MS"/>
            </a:endParaRPr>
          </a:p>
          <a:p>
            <a:pPr marL="608965" marR="5080">
              <a:lnSpc>
                <a:spcPct val="111900"/>
              </a:lnSpc>
            </a:pPr>
            <a:r>
              <a:rPr dirty="0" sz="2750" spc="16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b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190">
                <a:solidFill>
                  <a:srgbClr val="382E2E"/>
                </a:solidFill>
                <a:latin typeface="Trebuchet MS"/>
                <a:cs typeface="Trebuchet MS"/>
              </a:rPr>
              <a:t>y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1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50">
                <a:solidFill>
                  <a:srgbClr val="382E2E"/>
                </a:solidFill>
                <a:latin typeface="Trebuchet MS"/>
                <a:cs typeface="Trebuchet MS"/>
              </a:rPr>
              <a:t>f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10">
                <a:solidFill>
                  <a:srgbClr val="382E2E"/>
                </a:solidFill>
                <a:latin typeface="Trebuchet MS"/>
                <a:cs typeface="Trebuchet MS"/>
              </a:rPr>
              <a:t>t  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b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3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3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530">
                <a:solidFill>
                  <a:srgbClr val="382E2E"/>
                </a:solidFill>
                <a:latin typeface="Trebuchet MS"/>
                <a:cs typeface="Trebuchet MS"/>
              </a:rPr>
              <a:t>,  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1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355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254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h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3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2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9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10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35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170">
                <a:solidFill>
                  <a:srgbClr val="382E2E"/>
                </a:solidFill>
                <a:latin typeface="Trebuchet MS"/>
                <a:cs typeface="Trebuchet MS"/>
              </a:rPr>
              <a:t>m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10">
                <a:solidFill>
                  <a:srgbClr val="382E2E"/>
                </a:solidFill>
                <a:latin typeface="Trebuchet MS"/>
                <a:cs typeface="Trebuchet MS"/>
              </a:rPr>
              <a:t>r  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50">
                <a:solidFill>
                  <a:srgbClr val="382E2E"/>
                </a:solidFill>
                <a:latin typeface="Trebuchet MS"/>
                <a:cs typeface="Trebuchet MS"/>
              </a:rPr>
              <a:t>f</a:t>
            </a:r>
            <a:r>
              <a:rPr dirty="0" sz="2750" spc="-15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dirty="0" sz="2750" spc="16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dirty="0" sz="2750" spc="-85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dirty="0" sz="2750" spc="-225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dirty="0" sz="2750" spc="10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dirty="0" sz="2750" spc="135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dirty="0" sz="2750" spc="-345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95">
                <a:solidFill>
                  <a:srgbClr val="382E2E"/>
                </a:solidFill>
                <a:latin typeface="Trebuchet MS"/>
                <a:cs typeface="Trebuchet MS"/>
              </a:rPr>
              <a:t>v</a:t>
            </a:r>
            <a:r>
              <a:rPr dirty="0" sz="2750" spc="5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dirty="0" sz="2750" spc="-25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dirty="0" sz="2750" spc="21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dirty="0" sz="2750" spc="-600">
                <a:solidFill>
                  <a:srgbClr val="382E2E"/>
                </a:solidFill>
                <a:latin typeface="Trebuchet MS"/>
                <a:cs typeface="Trebuchet MS"/>
              </a:rPr>
              <a:t>.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8875" y="229312"/>
            <a:ext cx="1031875" cy="4724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00" spc="-235"/>
              <a:t>E</a:t>
            </a:r>
            <a:r>
              <a:rPr dirty="0" sz="2900" spc="-110"/>
              <a:t>D</a:t>
            </a:r>
            <a:r>
              <a:rPr dirty="0" sz="2900" spc="30"/>
              <a:t>A</a:t>
            </a:r>
            <a:r>
              <a:rPr dirty="0" sz="2900" spc="-345"/>
              <a:t> </a:t>
            </a:r>
            <a:r>
              <a:rPr dirty="0" sz="2900" spc="-90"/>
              <a:t>4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Andrews Truman</dc:creator>
  <cp:keywords>DAF1sVobQtc,BAF1UDP_C44</cp:keywords>
  <dc:title>Natural Language Processing</dc:title>
  <dcterms:created xsi:type="dcterms:W3CDTF">2023-12-01T05:04:40Z</dcterms:created>
  <dcterms:modified xsi:type="dcterms:W3CDTF">2023-12-01T05:04:40Z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2023-12-01T00:00:00Z</vt:filetime>
  </property>
  <property fmtid="{D5CDD505-2E9C-101B-9397-08002B2CF9AE}" pid="3" name="Creator">
    <vt:lpwstr>Canva</vt:lpwstr>
  </property>
  <property fmtid="{D5CDD505-2E9C-101B-9397-08002B2CF9AE}" pid="4" name="LastSaved">
    <vt:filetime>2023-12-01T00:00:00Z</vt:filetime>
  </property>
</Properties>
</file>